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16256000" cy="9144000"/>
  <p:notesSz cx="16256000" cy="914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00"/>
    <a:srgbClr val="151F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12"/>
    <p:restoredTop sz="94657"/>
  </p:normalViewPr>
  <p:slideViewPr>
    <p:cSldViewPr>
      <p:cViewPr varScale="1">
        <p:scale>
          <a:sx n="69" d="100"/>
          <a:sy n="69" d="100"/>
        </p:scale>
        <p:origin x="52" y="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3C9B3-3264-4CC7-A73A-BBAA5D8B8FDF}" type="datetimeFigureOut">
              <a:rPr lang="it-IT" smtClean="0"/>
              <a:t>03/11/2024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1625600" y="4400550"/>
            <a:ext cx="130048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704373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9207500" y="8685213"/>
            <a:ext cx="7045325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AEF85-74AE-49AE-84C8-8992A3BAB77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375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61" Type="http://schemas.openxmlformats.org/officeDocument/2006/relationships/image" Target="../media/image60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FE101-9224-4E4B-9896-DAE37DEBB0AB}" type="datetime1">
              <a:rPr lang="en-US" smtClean="0"/>
              <a:t>11/3/2024</a:t>
            </a:fld>
            <a:endParaRPr lang="en-US"/>
          </a:p>
        </p:txBody>
      </p:sp>
      <p:pic>
        <p:nvPicPr>
          <p:cNvPr id="7" name="object 2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0240" y="1298731"/>
            <a:ext cx="140119" cy="174193"/>
          </a:xfrm>
          <a:prstGeom prst="rect">
            <a:avLst/>
          </a:prstGeom>
        </p:spPr>
      </p:pic>
      <p:grpSp>
        <p:nvGrpSpPr>
          <p:cNvPr id="8" name="object 3"/>
          <p:cNvGrpSpPr/>
          <p:nvPr userDrawn="1"/>
        </p:nvGrpSpPr>
        <p:grpSpPr>
          <a:xfrm>
            <a:off x="638601" y="1294719"/>
            <a:ext cx="321310" cy="178435"/>
            <a:chOff x="638601" y="1294719"/>
            <a:chExt cx="321310" cy="178435"/>
          </a:xfrm>
        </p:grpSpPr>
        <p:pic>
          <p:nvPicPr>
            <p:cNvPr id="9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601" y="1294723"/>
              <a:ext cx="142671" cy="174180"/>
            </a:xfrm>
            <a:prstGeom prst="rect">
              <a:avLst/>
            </a:prstGeom>
          </p:spPr>
        </p:pic>
        <p:pic>
          <p:nvPicPr>
            <p:cNvPr id="10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376" y="1294719"/>
              <a:ext cx="143192" cy="178206"/>
            </a:xfrm>
            <a:prstGeom prst="rect">
              <a:avLst/>
            </a:prstGeom>
          </p:spPr>
        </p:pic>
      </p:grpSp>
      <p:grpSp>
        <p:nvGrpSpPr>
          <p:cNvPr id="11" name="object 6"/>
          <p:cNvGrpSpPr/>
          <p:nvPr userDrawn="1"/>
        </p:nvGrpSpPr>
        <p:grpSpPr>
          <a:xfrm>
            <a:off x="1069317" y="1223754"/>
            <a:ext cx="614045" cy="249554"/>
            <a:chOff x="1069317" y="1223754"/>
            <a:chExt cx="614045" cy="249554"/>
          </a:xfrm>
        </p:grpSpPr>
        <p:pic>
          <p:nvPicPr>
            <p:cNvPr id="12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9317" y="1249314"/>
              <a:ext cx="98361" cy="221932"/>
            </a:xfrm>
            <a:prstGeom prst="rect">
              <a:avLst/>
            </a:prstGeom>
          </p:spPr>
        </p:pic>
        <p:pic>
          <p:nvPicPr>
            <p:cNvPr id="13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169" y="1294719"/>
              <a:ext cx="143179" cy="178206"/>
            </a:xfrm>
            <a:prstGeom prst="rect">
              <a:avLst/>
            </a:prstGeom>
          </p:spPr>
        </p:pic>
        <p:pic>
          <p:nvPicPr>
            <p:cNvPr id="14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0345" y="1294720"/>
              <a:ext cx="138760" cy="178193"/>
            </a:xfrm>
            <a:prstGeom prst="rect">
              <a:avLst/>
            </a:prstGeom>
          </p:spPr>
        </p:pic>
        <p:pic>
          <p:nvPicPr>
            <p:cNvPr id="15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3140" y="1223754"/>
              <a:ext cx="150177" cy="245148"/>
            </a:xfrm>
            <a:prstGeom prst="rect">
              <a:avLst/>
            </a:prstGeom>
          </p:spPr>
        </p:pic>
      </p:grpSp>
      <p:grpSp>
        <p:nvGrpSpPr>
          <p:cNvPr id="16" name="object 11"/>
          <p:cNvGrpSpPr/>
          <p:nvPr userDrawn="1"/>
        </p:nvGrpSpPr>
        <p:grpSpPr>
          <a:xfrm>
            <a:off x="1767398" y="1220420"/>
            <a:ext cx="734060" cy="252729"/>
            <a:chOff x="1767398" y="1220420"/>
            <a:chExt cx="734060" cy="252729"/>
          </a:xfrm>
        </p:grpSpPr>
        <p:pic>
          <p:nvPicPr>
            <p:cNvPr id="17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7398" y="1220420"/>
              <a:ext cx="265734" cy="252498"/>
            </a:xfrm>
            <a:prstGeom prst="rect">
              <a:avLst/>
            </a:prstGeom>
          </p:spPr>
        </p:pic>
        <p:pic>
          <p:nvPicPr>
            <p:cNvPr id="18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9757" y="1294712"/>
              <a:ext cx="254850" cy="178202"/>
            </a:xfrm>
            <a:prstGeom prst="rect">
              <a:avLst/>
            </a:prstGeom>
          </p:spPr>
        </p:pic>
        <p:pic>
          <p:nvPicPr>
            <p:cNvPr id="19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48933" y="1294723"/>
              <a:ext cx="152082" cy="178193"/>
            </a:xfrm>
            <a:prstGeom prst="rect">
              <a:avLst/>
            </a:prstGeom>
          </p:spPr>
        </p:pic>
      </p:grpSp>
      <p:grpSp>
        <p:nvGrpSpPr>
          <p:cNvPr id="20" name="object 15"/>
          <p:cNvGrpSpPr/>
          <p:nvPr userDrawn="1"/>
        </p:nvGrpSpPr>
        <p:grpSpPr>
          <a:xfrm>
            <a:off x="2619400" y="1294712"/>
            <a:ext cx="461645" cy="241300"/>
            <a:chOff x="2619400" y="1294712"/>
            <a:chExt cx="461645" cy="241300"/>
          </a:xfrm>
        </p:grpSpPr>
        <p:pic>
          <p:nvPicPr>
            <p:cNvPr id="21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2288" y="1294723"/>
              <a:ext cx="152095" cy="178193"/>
            </a:xfrm>
            <a:prstGeom prst="rect">
              <a:avLst/>
            </a:prstGeom>
          </p:spPr>
        </p:pic>
        <p:pic>
          <p:nvPicPr>
            <p:cNvPr id="22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19400" y="1294716"/>
              <a:ext cx="155346" cy="240741"/>
            </a:xfrm>
            <a:prstGeom prst="rect">
              <a:avLst/>
            </a:prstGeom>
          </p:spPr>
        </p:pic>
        <p:pic>
          <p:nvPicPr>
            <p:cNvPr id="23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90842" y="1294712"/>
              <a:ext cx="89954" cy="174193"/>
            </a:xfrm>
            <a:prstGeom prst="rect">
              <a:avLst/>
            </a:prstGeom>
          </p:spPr>
        </p:pic>
      </p:grpSp>
      <p:sp>
        <p:nvSpPr>
          <p:cNvPr id="24" name="object 19"/>
          <p:cNvSpPr/>
          <p:nvPr userDrawn="1"/>
        </p:nvSpPr>
        <p:spPr>
          <a:xfrm>
            <a:off x="3195447" y="1223758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19" h="245744">
                <a:moveTo>
                  <a:pt x="32816" y="74968"/>
                </a:moveTo>
                <a:lnTo>
                  <a:pt x="0" y="74968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74968"/>
                </a:lnTo>
                <a:close/>
              </a:path>
              <a:path w="33019" h="245744">
                <a:moveTo>
                  <a:pt x="32816" y="0"/>
                </a:moveTo>
                <a:lnTo>
                  <a:pt x="0" y="0"/>
                </a:lnTo>
                <a:lnTo>
                  <a:pt x="0" y="37744"/>
                </a:lnTo>
                <a:lnTo>
                  <a:pt x="32816" y="37744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0"/>
          <p:cNvSpPr/>
          <p:nvPr userDrawn="1"/>
        </p:nvSpPr>
        <p:spPr>
          <a:xfrm>
            <a:off x="3277018" y="1223759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20" h="245744">
                <a:moveTo>
                  <a:pt x="32816" y="0"/>
                </a:moveTo>
                <a:lnTo>
                  <a:pt x="0" y="0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1"/>
          <p:cNvGrpSpPr/>
          <p:nvPr userDrawn="1"/>
        </p:nvGrpSpPr>
        <p:grpSpPr>
          <a:xfrm>
            <a:off x="3421014" y="1220420"/>
            <a:ext cx="554355" cy="252729"/>
            <a:chOff x="3421014" y="1220420"/>
            <a:chExt cx="554355" cy="252729"/>
          </a:xfrm>
        </p:grpSpPr>
        <p:pic>
          <p:nvPicPr>
            <p:cNvPr id="27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21014" y="1220420"/>
              <a:ext cx="96812" cy="248488"/>
            </a:xfrm>
            <a:prstGeom prst="rect">
              <a:avLst/>
            </a:prstGeom>
          </p:spPr>
        </p:pic>
        <p:pic>
          <p:nvPicPr>
            <p:cNvPr id="28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38497" y="1298731"/>
              <a:ext cx="140131" cy="174193"/>
            </a:xfrm>
            <a:prstGeom prst="rect">
              <a:avLst/>
            </a:prstGeom>
          </p:spPr>
        </p:pic>
        <p:pic>
          <p:nvPicPr>
            <p:cNvPr id="29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9565" y="1249314"/>
              <a:ext cx="98361" cy="221932"/>
            </a:xfrm>
            <a:prstGeom prst="rect">
              <a:avLst/>
            </a:prstGeom>
          </p:spPr>
        </p:pic>
        <p:pic>
          <p:nvPicPr>
            <p:cNvPr id="30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34727" y="1298731"/>
              <a:ext cx="140119" cy="174193"/>
            </a:xfrm>
            <a:prstGeom prst="rect">
              <a:avLst/>
            </a:prstGeom>
          </p:spPr>
        </p:pic>
      </p:grpSp>
      <p:pic>
        <p:nvPicPr>
          <p:cNvPr id="31" name="object 26"/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4022940" y="1294712"/>
            <a:ext cx="266625" cy="178206"/>
          </a:xfrm>
          <a:prstGeom prst="rect">
            <a:avLst/>
          </a:prstGeom>
        </p:spPr>
      </p:pic>
      <p:grpSp>
        <p:nvGrpSpPr>
          <p:cNvPr id="32" name="object 27"/>
          <p:cNvGrpSpPr/>
          <p:nvPr userDrawn="1"/>
        </p:nvGrpSpPr>
        <p:grpSpPr>
          <a:xfrm>
            <a:off x="443232" y="368350"/>
            <a:ext cx="1086485" cy="173355"/>
            <a:chOff x="443232" y="368350"/>
            <a:chExt cx="1086485" cy="173355"/>
          </a:xfrm>
        </p:grpSpPr>
        <p:pic>
          <p:nvPicPr>
            <p:cNvPr id="33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3232" y="376740"/>
              <a:ext cx="180619" cy="161759"/>
            </a:xfrm>
            <a:prstGeom prst="rect">
              <a:avLst/>
            </a:prstGeom>
          </p:spPr>
        </p:pic>
        <p:sp>
          <p:nvSpPr>
            <p:cNvPr id="34" name="object 29"/>
            <p:cNvSpPr/>
            <p:nvPr/>
          </p:nvSpPr>
          <p:spPr>
            <a:xfrm>
              <a:off x="6516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4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4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3818" y="412384"/>
              <a:ext cx="121335" cy="126111"/>
            </a:xfrm>
            <a:prstGeom prst="rect">
              <a:avLst/>
            </a:prstGeom>
          </p:spPr>
        </p:pic>
        <p:pic>
          <p:nvPicPr>
            <p:cNvPr id="36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0775" y="368350"/>
              <a:ext cx="411957" cy="173135"/>
            </a:xfrm>
            <a:prstGeom prst="rect">
              <a:avLst/>
            </a:prstGeom>
          </p:spPr>
        </p:pic>
        <p:pic>
          <p:nvPicPr>
            <p:cNvPr id="37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3168" y="412388"/>
              <a:ext cx="226325" cy="129095"/>
            </a:xfrm>
            <a:prstGeom prst="rect">
              <a:avLst/>
            </a:prstGeom>
          </p:spPr>
        </p:pic>
      </p:grpSp>
      <p:grpSp>
        <p:nvGrpSpPr>
          <p:cNvPr id="38" name="object 33"/>
          <p:cNvGrpSpPr/>
          <p:nvPr userDrawn="1"/>
        </p:nvGrpSpPr>
        <p:grpSpPr>
          <a:xfrm>
            <a:off x="1596621" y="368348"/>
            <a:ext cx="554355" cy="173355"/>
            <a:chOff x="1596621" y="368348"/>
            <a:chExt cx="554355" cy="173355"/>
          </a:xfrm>
        </p:grpSpPr>
        <p:pic>
          <p:nvPicPr>
            <p:cNvPr id="39" name="object 3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96621" y="368348"/>
              <a:ext cx="129108" cy="173126"/>
            </a:xfrm>
            <a:prstGeom prst="rect">
              <a:avLst/>
            </a:prstGeom>
          </p:spPr>
        </p:pic>
        <p:pic>
          <p:nvPicPr>
            <p:cNvPr id="40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45632" y="412390"/>
              <a:ext cx="126695" cy="129082"/>
            </a:xfrm>
            <a:prstGeom prst="rect">
              <a:avLst/>
            </a:prstGeom>
          </p:spPr>
        </p:pic>
        <p:sp>
          <p:nvSpPr>
            <p:cNvPr id="41" name="object 36"/>
            <p:cNvSpPr/>
            <p:nvPr/>
          </p:nvSpPr>
          <p:spPr>
            <a:xfrm>
              <a:off x="1892604" y="368350"/>
              <a:ext cx="118110" cy="170180"/>
            </a:xfrm>
            <a:custGeom>
              <a:avLst/>
              <a:gdLst/>
              <a:ahLst/>
              <a:cxnLst/>
              <a:rect l="l" t="t" r="r" b="b"/>
              <a:pathLst>
                <a:path w="118110" h="170179">
                  <a:moveTo>
                    <a:pt x="45796" y="0"/>
                  </a:moveTo>
                  <a:lnTo>
                    <a:pt x="0" y="0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0"/>
                  </a:lnTo>
                  <a:close/>
                </a:path>
                <a:path w="118110" h="170179">
                  <a:moveTo>
                    <a:pt x="117690" y="0"/>
                  </a:moveTo>
                  <a:lnTo>
                    <a:pt x="71894" y="0"/>
                  </a:lnTo>
                  <a:lnTo>
                    <a:pt x="71894" y="170154"/>
                  </a:lnTo>
                  <a:lnTo>
                    <a:pt x="117690" y="170154"/>
                  </a:lnTo>
                  <a:lnTo>
                    <a:pt x="117690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3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29526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3" name="object 38"/>
          <p:cNvGrpSpPr/>
          <p:nvPr userDrawn="1"/>
        </p:nvGrpSpPr>
        <p:grpSpPr>
          <a:xfrm>
            <a:off x="2224520" y="368350"/>
            <a:ext cx="1000760" cy="173990"/>
            <a:chOff x="2224520" y="368350"/>
            <a:chExt cx="1000760" cy="173990"/>
          </a:xfrm>
        </p:grpSpPr>
        <p:pic>
          <p:nvPicPr>
            <p:cNvPr id="44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24520" y="373727"/>
              <a:ext cx="157048" cy="168084"/>
            </a:xfrm>
            <a:prstGeom prst="rect">
              <a:avLst/>
            </a:prstGeom>
          </p:spPr>
        </p:pic>
        <p:sp>
          <p:nvSpPr>
            <p:cNvPr id="45" name="object 40"/>
            <p:cNvSpPr/>
            <p:nvPr/>
          </p:nvSpPr>
          <p:spPr>
            <a:xfrm>
              <a:off x="24082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5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5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79563" y="368350"/>
              <a:ext cx="410436" cy="173211"/>
            </a:xfrm>
            <a:prstGeom prst="rect">
              <a:avLst/>
            </a:prstGeom>
          </p:spPr>
        </p:pic>
        <p:pic>
          <p:nvPicPr>
            <p:cNvPr id="47" name="object 4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0012" y="368350"/>
              <a:ext cx="174005" cy="170154"/>
            </a:xfrm>
            <a:prstGeom prst="rect">
              <a:avLst/>
            </a:prstGeom>
          </p:spPr>
        </p:pic>
        <p:pic>
          <p:nvPicPr>
            <p:cNvPr id="48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3271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9" name="object 44"/>
          <p:cNvGrpSpPr/>
          <p:nvPr userDrawn="1"/>
        </p:nvGrpSpPr>
        <p:grpSpPr>
          <a:xfrm>
            <a:off x="428357" y="773874"/>
            <a:ext cx="1219200" cy="285115"/>
            <a:chOff x="428357" y="773874"/>
            <a:chExt cx="1219200" cy="285115"/>
          </a:xfrm>
        </p:grpSpPr>
        <p:sp>
          <p:nvSpPr>
            <p:cNvPr id="50" name="object 45"/>
            <p:cNvSpPr/>
            <p:nvPr/>
          </p:nvSpPr>
          <p:spPr>
            <a:xfrm>
              <a:off x="428345" y="787679"/>
              <a:ext cx="409575" cy="269875"/>
            </a:xfrm>
            <a:custGeom>
              <a:avLst/>
              <a:gdLst/>
              <a:ahLst/>
              <a:cxnLst/>
              <a:rect l="l" t="t" r="r" b="b"/>
              <a:pathLst>
                <a:path w="409575" h="269875">
                  <a:moveTo>
                    <a:pt x="272478" y="266128"/>
                  </a:moveTo>
                  <a:lnTo>
                    <a:pt x="255473" y="214363"/>
                  </a:lnTo>
                  <a:lnTo>
                    <a:pt x="236499" y="156578"/>
                  </a:lnTo>
                  <a:lnTo>
                    <a:pt x="202018" y="51638"/>
                  </a:lnTo>
                  <a:lnTo>
                    <a:pt x="185051" y="0"/>
                  </a:lnTo>
                  <a:lnTo>
                    <a:pt x="161201" y="0"/>
                  </a:lnTo>
                  <a:lnTo>
                    <a:pt x="161201" y="156578"/>
                  </a:lnTo>
                  <a:lnTo>
                    <a:pt x="104254" y="156578"/>
                  </a:lnTo>
                  <a:lnTo>
                    <a:pt x="112179" y="128066"/>
                  </a:lnTo>
                  <a:lnTo>
                    <a:pt x="119545" y="100507"/>
                  </a:lnTo>
                  <a:lnTo>
                    <a:pt x="126060" y="74752"/>
                  </a:lnTo>
                  <a:lnTo>
                    <a:pt x="131368" y="51638"/>
                  </a:lnTo>
                  <a:lnTo>
                    <a:pt x="132435" y="51638"/>
                  </a:lnTo>
                  <a:lnTo>
                    <a:pt x="137718" y="73101"/>
                  </a:lnTo>
                  <a:lnTo>
                    <a:pt x="144399" y="98158"/>
                  </a:lnTo>
                  <a:lnTo>
                    <a:pt x="152285" y="126187"/>
                  </a:lnTo>
                  <a:lnTo>
                    <a:pt x="161201" y="156578"/>
                  </a:lnTo>
                  <a:lnTo>
                    <a:pt x="161201" y="0"/>
                  </a:lnTo>
                  <a:lnTo>
                    <a:pt x="84112" y="0"/>
                  </a:lnTo>
                  <a:lnTo>
                    <a:pt x="0" y="266128"/>
                  </a:lnTo>
                  <a:lnTo>
                    <a:pt x="75958" y="266128"/>
                  </a:lnTo>
                  <a:lnTo>
                    <a:pt x="91363" y="214363"/>
                  </a:lnTo>
                  <a:lnTo>
                    <a:pt x="174891" y="214363"/>
                  </a:lnTo>
                  <a:lnTo>
                    <a:pt x="191046" y="266128"/>
                  </a:lnTo>
                  <a:lnTo>
                    <a:pt x="272478" y="266128"/>
                  </a:lnTo>
                  <a:close/>
                </a:path>
                <a:path w="409575" h="269875">
                  <a:moveTo>
                    <a:pt x="408965" y="63563"/>
                  </a:moveTo>
                  <a:lnTo>
                    <a:pt x="373418" y="63563"/>
                  </a:lnTo>
                  <a:lnTo>
                    <a:pt x="373418" y="11049"/>
                  </a:lnTo>
                  <a:lnTo>
                    <a:pt x="298894" y="11049"/>
                  </a:lnTo>
                  <a:lnTo>
                    <a:pt x="298894" y="63563"/>
                  </a:lnTo>
                  <a:lnTo>
                    <a:pt x="269697" y="63563"/>
                  </a:lnTo>
                  <a:lnTo>
                    <a:pt x="269697" y="114363"/>
                  </a:lnTo>
                  <a:lnTo>
                    <a:pt x="298488" y="114363"/>
                  </a:lnTo>
                  <a:lnTo>
                    <a:pt x="298488" y="207733"/>
                  </a:lnTo>
                  <a:lnTo>
                    <a:pt x="301332" y="233514"/>
                  </a:lnTo>
                  <a:lnTo>
                    <a:pt x="311188" y="252907"/>
                  </a:lnTo>
                  <a:lnTo>
                    <a:pt x="330022" y="265137"/>
                  </a:lnTo>
                  <a:lnTo>
                    <a:pt x="359803" y="269379"/>
                  </a:lnTo>
                  <a:lnTo>
                    <a:pt x="370306" y="269189"/>
                  </a:lnTo>
                  <a:lnTo>
                    <a:pt x="382066" y="268490"/>
                  </a:lnTo>
                  <a:lnTo>
                    <a:pt x="393674" y="267055"/>
                  </a:lnTo>
                  <a:lnTo>
                    <a:pt x="403707" y="264693"/>
                  </a:lnTo>
                  <a:lnTo>
                    <a:pt x="403707" y="218173"/>
                  </a:lnTo>
                  <a:lnTo>
                    <a:pt x="399707" y="218554"/>
                  </a:lnTo>
                  <a:lnTo>
                    <a:pt x="393204" y="218554"/>
                  </a:lnTo>
                  <a:lnTo>
                    <a:pt x="383438" y="217627"/>
                  </a:lnTo>
                  <a:lnTo>
                    <a:pt x="377380" y="214617"/>
                  </a:lnTo>
                  <a:lnTo>
                    <a:pt x="374294" y="209257"/>
                  </a:lnTo>
                  <a:lnTo>
                    <a:pt x="373418" y="201269"/>
                  </a:lnTo>
                  <a:lnTo>
                    <a:pt x="373418" y="114363"/>
                  </a:lnTo>
                  <a:lnTo>
                    <a:pt x="408965" y="114363"/>
                  </a:lnTo>
                  <a:lnTo>
                    <a:pt x="408965" y="63563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4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4790" y="846329"/>
              <a:ext cx="208457" cy="212382"/>
            </a:xfrm>
            <a:prstGeom prst="rect">
              <a:avLst/>
            </a:prstGeom>
          </p:spPr>
        </p:pic>
        <p:pic>
          <p:nvPicPr>
            <p:cNvPr id="52" name="object 4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7024" y="846329"/>
              <a:ext cx="199656" cy="207467"/>
            </a:xfrm>
            <a:prstGeom prst="rect">
              <a:avLst/>
            </a:prstGeom>
          </p:spPr>
        </p:pic>
        <p:pic>
          <p:nvPicPr>
            <p:cNvPr id="53" name="object 4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29576" y="846329"/>
              <a:ext cx="208470" cy="212382"/>
            </a:xfrm>
            <a:prstGeom prst="rect">
              <a:avLst/>
            </a:prstGeom>
          </p:spPr>
        </p:pic>
        <p:sp>
          <p:nvSpPr>
            <p:cNvPr id="54" name="object 49"/>
            <p:cNvSpPr/>
            <p:nvPr/>
          </p:nvSpPr>
          <p:spPr>
            <a:xfrm>
              <a:off x="1571713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5" name="object 50"/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1766511" y="846329"/>
            <a:ext cx="208457" cy="212382"/>
          </a:xfrm>
          <a:prstGeom prst="rect">
            <a:avLst/>
          </a:prstGeom>
        </p:spPr>
      </p:pic>
      <p:grpSp>
        <p:nvGrpSpPr>
          <p:cNvPr id="56" name="object 51"/>
          <p:cNvGrpSpPr/>
          <p:nvPr userDrawn="1"/>
        </p:nvGrpSpPr>
        <p:grpSpPr>
          <a:xfrm>
            <a:off x="2090408" y="770006"/>
            <a:ext cx="928369" cy="288925"/>
            <a:chOff x="2090408" y="770006"/>
            <a:chExt cx="928369" cy="288925"/>
          </a:xfrm>
        </p:grpSpPr>
        <p:pic>
          <p:nvPicPr>
            <p:cNvPr id="57" name="object 5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90408" y="851241"/>
              <a:ext cx="198018" cy="207606"/>
            </a:xfrm>
            <a:prstGeom prst="rect">
              <a:avLst/>
            </a:prstGeom>
          </p:spPr>
        </p:pic>
        <p:sp>
          <p:nvSpPr>
            <p:cNvPr id="58" name="object 53"/>
            <p:cNvSpPr/>
            <p:nvPr/>
          </p:nvSpPr>
          <p:spPr>
            <a:xfrm>
              <a:off x="2313660" y="770013"/>
              <a:ext cx="362585" cy="283845"/>
            </a:xfrm>
            <a:custGeom>
              <a:avLst/>
              <a:gdLst/>
              <a:ahLst/>
              <a:cxnLst/>
              <a:rect l="l" t="t" r="r" b="b"/>
              <a:pathLst>
                <a:path w="362585" h="283844">
                  <a:moveTo>
                    <a:pt x="262204" y="81229"/>
                  </a:moveTo>
                  <a:lnTo>
                    <a:pt x="230911" y="81229"/>
                  </a:lnTo>
                  <a:lnTo>
                    <a:pt x="230911" y="58432"/>
                  </a:lnTo>
                  <a:lnTo>
                    <a:pt x="234099" y="50774"/>
                  </a:lnTo>
                  <a:lnTo>
                    <a:pt x="246100" y="50774"/>
                  </a:lnTo>
                  <a:lnTo>
                    <a:pt x="253022" y="51015"/>
                  </a:lnTo>
                  <a:lnTo>
                    <a:pt x="256717" y="51790"/>
                  </a:lnTo>
                  <a:lnTo>
                    <a:pt x="256717" y="2844"/>
                  </a:lnTo>
                  <a:lnTo>
                    <a:pt x="251218" y="1689"/>
                  </a:lnTo>
                  <a:lnTo>
                    <a:pt x="244106" y="787"/>
                  </a:lnTo>
                  <a:lnTo>
                    <a:pt x="236270" y="203"/>
                  </a:lnTo>
                  <a:lnTo>
                    <a:pt x="228625" y="0"/>
                  </a:lnTo>
                  <a:lnTo>
                    <a:pt x="196634" y="4432"/>
                  </a:lnTo>
                  <a:lnTo>
                    <a:pt x="173812" y="17678"/>
                  </a:lnTo>
                  <a:lnTo>
                    <a:pt x="160134" y="39624"/>
                  </a:lnTo>
                  <a:lnTo>
                    <a:pt x="155575" y="70180"/>
                  </a:lnTo>
                  <a:lnTo>
                    <a:pt x="155575" y="81229"/>
                  </a:lnTo>
                  <a:lnTo>
                    <a:pt x="101892" y="81229"/>
                  </a:lnTo>
                  <a:lnTo>
                    <a:pt x="101892" y="58432"/>
                  </a:lnTo>
                  <a:lnTo>
                    <a:pt x="105079" y="50774"/>
                  </a:lnTo>
                  <a:lnTo>
                    <a:pt x="117094" y="50774"/>
                  </a:lnTo>
                  <a:lnTo>
                    <a:pt x="124002" y="51015"/>
                  </a:lnTo>
                  <a:lnTo>
                    <a:pt x="127711" y="51650"/>
                  </a:lnTo>
                  <a:lnTo>
                    <a:pt x="127711" y="2705"/>
                  </a:lnTo>
                  <a:lnTo>
                    <a:pt x="122351" y="1574"/>
                  </a:lnTo>
                  <a:lnTo>
                    <a:pt x="115544" y="723"/>
                  </a:lnTo>
                  <a:lnTo>
                    <a:pt x="108000" y="190"/>
                  </a:lnTo>
                  <a:lnTo>
                    <a:pt x="100444" y="0"/>
                  </a:lnTo>
                  <a:lnTo>
                    <a:pt x="68148" y="4343"/>
                  </a:lnTo>
                  <a:lnTo>
                    <a:pt x="45059" y="17424"/>
                  </a:lnTo>
                  <a:lnTo>
                    <a:pt x="31178" y="39331"/>
                  </a:lnTo>
                  <a:lnTo>
                    <a:pt x="26543" y="70180"/>
                  </a:lnTo>
                  <a:lnTo>
                    <a:pt x="26543" y="81229"/>
                  </a:lnTo>
                  <a:lnTo>
                    <a:pt x="0" y="81229"/>
                  </a:lnTo>
                  <a:lnTo>
                    <a:pt x="0" y="132029"/>
                  </a:lnTo>
                  <a:lnTo>
                    <a:pt x="26543" y="132029"/>
                  </a:lnTo>
                  <a:lnTo>
                    <a:pt x="26543" y="283794"/>
                  </a:lnTo>
                  <a:lnTo>
                    <a:pt x="101892" y="283794"/>
                  </a:lnTo>
                  <a:lnTo>
                    <a:pt x="101892" y="132029"/>
                  </a:lnTo>
                  <a:lnTo>
                    <a:pt x="155575" y="132029"/>
                  </a:lnTo>
                  <a:lnTo>
                    <a:pt x="155575" y="283794"/>
                  </a:lnTo>
                  <a:lnTo>
                    <a:pt x="230911" y="283794"/>
                  </a:lnTo>
                  <a:lnTo>
                    <a:pt x="230911" y="132029"/>
                  </a:lnTo>
                  <a:lnTo>
                    <a:pt x="262204" y="132029"/>
                  </a:lnTo>
                  <a:lnTo>
                    <a:pt x="262204" y="81229"/>
                  </a:lnTo>
                  <a:close/>
                </a:path>
                <a:path w="362585" h="283844">
                  <a:moveTo>
                    <a:pt x="362559" y="81229"/>
                  </a:moveTo>
                  <a:lnTo>
                    <a:pt x="287210" y="81229"/>
                  </a:lnTo>
                  <a:lnTo>
                    <a:pt x="287210" y="283806"/>
                  </a:lnTo>
                  <a:lnTo>
                    <a:pt x="362559" y="283806"/>
                  </a:lnTo>
                  <a:lnTo>
                    <a:pt x="362559" y="81229"/>
                  </a:lnTo>
                  <a:close/>
                </a:path>
                <a:path w="362585" h="283844">
                  <a:moveTo>
                    <a:pt x="362559" y="3860"/>
                  </a:moveTo>
                  <a:lnTo>
                    <a:pt x="287210" y="3860"/>
                  </a:lnTo>
                  <a:lnTo>
                    <a:pt x="287210" y="56362"/>
                  </a:lnTo>
                  <a:lnTo>
                    <a:pt x="362559" y="56362"/>
                  </a:lnTo>
                  <a:lnTo>
                    <a:pt x="362559" y="386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10420" y="846324"/>
              <a:ext cx="202171" cy="212394"/>
            </a:xfrm>
            <a:prstGeom prst="rect">
              <a:avLst/>
            </a:prstGeom>
          </p:spPr>
        </p:pic>
        <p:sp>
          <p:nvSpPr>
            <p:cNvPr id="60" name="object 55"/>
            <p:cNvSpPr/>
            <p:nvPr/>
          </p:nvSpPr>
          <p:spPr>
            <a:xfrm>
              <a:off x="2943149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56"/>
          <p:cNvGrpSpPr/>
          <p:nvPr userDrawn="1"/>
        </p:nvGrpSpPr>
        <p:grpSpPr>
          <a:xfrm>
            <a:off x="3138204" y="773874"/>
            <a:ext cx="1765935" cy="358140"/>
            <a:chOff x="3138204" y="773874"/>
            <a:chExt cx="1765935" cy="358140"/>
          </a:xfrm>
        </p:grpSpPr>
        <p:sp>
          <p:nvSpPr>
            <p:cNvPr id="62" name="object 57"/>
            <p:cNvSpPr/>
            <p:nvPr/>
          </p:nvSpPr>
          <p:spPr>
            <a:xfrm>
              <a:off x="3138195" y="773874"/>
              <a:ext cx="328930" cy="358140"/>
            </a:xfrm>
            <a:custGeom>
              <a:avLst/>
              <a:gdLst/>
              <a:ahLst/>
              <a:cxnLst/>
              <a:rect l="l" t="t" r="r" b="b"/>
              <a:pathLst>
                <a:path w="328929" h="358140">
                  <a:moveTo>
                    <a:pt x="211543" y="77381"/>
                  </a:moveTo>
                  <a:lnTo>
                    <a:pt x="138899" y="77381"/>
                  </a:lnTo>
                  <a:lnTo>
                    <a:pt x="138899" y="174498"/>
                  </a:lnTo>
                  <a:lnTo>
                    <a:pt x="137604" y="194767"/>
                  </a:lnTo>
                  <a:lnTo>
                    <a:pt x="132854" y="210159"/>
                  </a:lnTo>
                  <a:lnTo>
                    <a:pt x="123380" y="219938"/>
                  </a:lnTo>
                  <a:lnTo>
                    <a:pt x="107911" y="223367"/>
                  </a:lnTo>
                  <a:lnTo>
                    <a:pt x="94970" y="220116"/>
                  </a:lnTo>
                  <a:lnTo>
                    <a:pt x="85305" y="210680"/>
                  </a:lnTo>
                  <a:lnTo>
                    <a:pt x="79248" y="195516"/>
                  </a:lnTo>
                  <a:lnTo>
                    <a:pt x="77152" y="175094"/>
                  </a:lnTo>
                  <a:lnTo>
                    <a:pt x="79654" y="151625"/>
                  </a:lnTo>
                  <a:lnTo>
                    <a:pt x="86461" y="135890"/>
                  </a:lnTo>
                  <a:lnTo>
                    <a:pt x="96608" y="127076"/>
                  </a:lnTo>
                  <a:lnTo>
                    <a:pt x="109067" y="124320"/>
                  </a:lnTo>
                  <a:lnTo>
                    <a:pt x="124929" y="127698"/>
                  </a:lnTo>
                  <a:lnTo>
                    <a:pt x="133946" y="137515"/>
                  </a:lnTo>
                  <a:lnTo>
                    <a:pt x="137972" y="153276"/>
                  </a:lnTo>
                  <a:lnTo>
                    <a:pt x="138899" y="174498"/>
                  </a:lnTo>
                  <a:lnTo>
                    <a:pt x="138899" y="77381"/>
                  </a:lnTo>
                  <a:lnTo>
                    <a:pt x="138760" y="77381"/>
                  </a:lnTo>
                  <a:lnTo>
                    <a:pt x="138328" y="80187"/>
                  </a:lnTo>
                  <a:lnTo>
                    <a:pt x="138226" y="80873"/>
                  </a:lnTo>
                  <a:lnTo>
                    <a:pt x="136956" y="91084"/>
                  </a:lnTo>
                  <a:lnTo>
                    <a:pt x="136575" y="96139"/>
                  </a:lnTo>
                  <a:lnTo>
                    <a:pt x="132054" y="88506"/>
                  </a:lnTo>
                  <a:lnTo>
                    <a:pt x="122809" y="80873"/>
                  </a:lnTo>
                  <a:lnTo>
                    <a:pt x="121196" y="80187"/>
                  </a:lnTo>
                  <a:lnTo>
                    <a:pt x="107924" y="74853"/>
                  </a:lnTo>
                  <a:lnTo>
                    <a:pt x="87007" y="72466"/>
                  </a:lnTo>
                  <a:lnTo>
                    <a:pt x="52006" y="80187"/>
                  </a:lnTo>
                  <a:lnTo>
                    <a:pt x="24472" y="101917"/>
                  </a:lnTo>
                  <a:lnTo>
                    <a:pt x="6464" y="135496"/>
                  </a:lnTo>
                  <a:lnTo>
                    <a:pt x="0" y="178752"/>
                  </a:lnTo>
                  <a:lnTo>
                    <a:pt x="5359" y="216458"/>
                  </a:lnTo>
                  <a:lnTo>
                    <a:pt x="21132" y="247294"/>
                  </a:lnTo>
                  <a:lnTo>
                    <a:pt x="46863" y="268109"/>
                  </a:lnTo>
                  <a:lnTo>
                    <a:pt x="82130" y="275742"/>
                  </a:lnTo>
                  <a:lnTo>
                    <a:pt x="101244" y="273926"/>
                  </a:lnTo>
                  <a:lnTo>
                    <a:pt x="116205" y="268795"/>
                  </a:lnTo>
                  <a:lnTo>
                    <a:pt x="127736" y="260769"/>
                  </a:lnTo>
                  <a:lnTo>
                    <a:pt x="136575" y="250291"/>
                  </a:lnTo>
                  <a:lnTo>
                    <a:pt x="136575" y="260997"/>
                  </a:lnTo>
                  <a:lnTo>
                    <a:pt x="135331" y="282575"/>
                  </a:lnTo>
                  <a:lnTo>
                    <a:pt x="130632" y="297764"/>
                  </a:lnTo>
                  <a:lnTo>
                    <a:pt x="121056" y="306743"/>
                  </a:lnTo>
                  <a:lnTo>
                    <a:pt x="105181" y="309702"/>
                  </a:lnTo>
                  <a:lnTo>
                    <a:pt x="94246" y="308356"/>
                  </a:lnTo>
                  <a:lnTo>
                    <a:pt x="86652" y="304622"/>
                  </a:lnTo>
                  <a:lnTo>
                    <a:pt x="81724" y="298919"/>
                  </a:lnTo>
                  <a:lnTo>
                    <a:pt x="78828" y="291693"/>
                  </a:lnTo>
                  <a:lnTo>
                    <a:pt x="4368" y="291693"/>
                  </a:lnTo>
                  <a:lnTo>
                    <a:pt x="9144" y="311581"/>
                  </a:lnTo>
                  <a:lnTo>
                    <a:pt x="23583" y="333311"/>
                  </a:lnTo>
                  <a:lnTo>
                    <a:pt x="52882" y="350812"/>
                  </a:lnTo>
                  <a:lnTo>
                    <a:pt x="102209" y="358000"/>
                  </a:lnTo>
                  <a:lnTo>
                    <a:pt x="155219" y="350393"/>
                  </a:lnTo>
                  <a:lnTo>
                    <a:pt x="188633" y="328714"/>
                  </a:lnTo>
                  <a:lnTo>
                    <a:pt x="198323" y="309702"/>
                  </a:lnTo>
                  <a:lnTo>
                    <a:pt x="206032" y="294589"/>
                  </a:lnTo>
                  <a:lnTo>
                    <a:pt x="210959" y="250291"/>
                  </a:lnTo>
                  <a:lnTo>
                    <a:pt x="211048" y="223367"/>
                  </a:lnTo>
                  <a:lnTo>
                    <a:pt x="211124" y="124320"/>
                  </a:lnTo>
                  <a:lnTo>
                    <a:pt x="211226" y="96139"/>
                  </a:lnTo>
                  <a:lnTo>
                    <a:pt x="211328" y="88506"/>
                  </a:lnTo>
                  <a:lnTo>
                    <a:pt x="211480" y="80873"/>
                  </a:lnTo>
                  <a:lnTo>
                    <a:pt x="211543" y="77381"/>
                  </a:lnTo>
                  <a:close/>
                </a:path>
                <a:path w="328929" h="358140">
                  <a:moveTo>
                    <a:pt x="328422" y="77368"/>
                  </a:moveTo>
                  <a:lnTo>
                    <a:pt x="253085" y="77368"/>
                  </a:lnTo>
                  <a:lnTo>
                    <a:pt x="253085" y="279946"/>
                  </a:lnTo>
                  <a:lnTo>
                    <a:pt x="328422" y="279946"/>
                  </a:lnTo>
                  <a:lnTo>
                    <a:pt x="328422" y="77368"/>
                  </a:lnTo>
                  <a:close/>
                </a:path>
                <a:path w="328929" h="358140">
                  <a:moveTo>
                    <a:pt x="328422" y="0"/>
                  </a:moveTo>
                  <a:lnTo>
                    <a:pt x="253085" y="0"/>
                  </a:lnTo>
                  <a:lnTo>
                    <a:pt x="253085" y="52501"/>
                  </a:lnTo>
                  <a:lnTo>
                    <a:pt x="328422" y="52501"/>
                  </a:lnTo>
                  <a:lnTo>
                    <a:pt x="328422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08592" y="851241"/>
              <a:ext cx="198018" cy="207606"/>
            </a:xfrm>
            <a:prstGeom prst="rect">
              <a:avLst/>
            </a:prstGeom>
          </p:spPr>
        </p:pic>
        <p:sp>
          <p:nvSpPr>
            <p:cNvPr id="64" name="object 59"/>
            <p:cNvSpPr/>
            <p:nvPr/>
          </p:nvSpPr>
          <p:spPr>
            <a:xfrm>
              <a:off x="3741255" y="773874"/>
              <a:ext cx="330200" cy="285115"/>
            </a:xfrm>
            <a:custGeom>
              <a:avLst/>
              <a:gdLst/>
              <a:ahLst/>
              <a:cxnLst/>
              <a:rect l="l" t="t" r="r" b="b"/>
              <a:pathLst>
                <a:path w="330200" h="285115">
                  <a:moveTo>
                    <a:pt x="212407" y="279933"/>
                  </a:moveTo>
                  <a:lnTo>
                    <a:pt x="212280" y="274015"/>
                  </a:lnTo>
                  <a:lnTo>
                    <a:pt x="212217" y="270649"/>
                  </a:lnTo>
                  <a:lnTo>
                    <a:pt x="212115" y="260604"/>
                  </a:lnTo>
                  <a:lnTo>
                    <a:pt x="212115" y="231902"/>
                  </a:lnTo>
                  <a:lnTo>
                    <a:pt x="212064" y="124853"/>
                  </a:lnTo>
                  <a:lnTo>
                    <a:pt x="212051" y="89281"/>
                  </a:lnTo>
                  <a:lnTo>
                    <a:pt x="212026" y="0"/>
                  </a:lnTo>
                  <a:lnTo>
                    <a:pt x="139661" y="0"/>
                  </a:lnTo>
                  <a:lnTo>
                    <a:pt x="139661" y="178104"/>
                  </a:lnTo>
                  <a:lnTo>
                    <a:pt x="139598" y="179920"/>
                  </a:lnTo>
                  <a:lnTo>
                    <a:pt x="138823" y="198412"/>
                  </a:lnTo>
                  <a:lnTo>
                    <a:pt x="134835" y="215519"/>
                  </a:lnTo>
                  <a:lnTo>
                    <a:pt x="125514" y="227431"/>
                  </a:lnTo>
                  <a:lnTo>
                    <a:pt x="108673" y="231902"/>
                  </a:lnTo>
                  <a:lnTo>
                    <a:pt x="94830" y="228485"/>
                  </a:lnTo>
                  <a:lnTo>
                    <a:pt x="84988" y="218300"/>
                  </a:lnTo>
                  <a:lnTo>
                    <a:pt x="79108" y="201472"/>
                  </a:lnTo>
                  <a:lnTo>
                    <a:pt x="77165" y="178358"/>
                  </a:lnTo>
                  <a:lnTo>
                    <a:pt x="77152" y="178104"/>
                  </a:lnTo>
                  <a:lnTo>
                    <a:pt x="79133" y="155676"/>
                  </a:lnTo>
                  <a:lnTo>
                    <a:pt x="109575" y="124853"/>
                  </a:lnTo>
                  <a:lnTo>
                    <a:pt x="138772" y="155676"/>
                  </a:lnTo>
                  <a:lnTo>
                    <a:pt x="139661" y="178104"/>
                  </a:lnTo>
                  <a:lnTo>
                    <a:pt x="139661" y="0"/>
                  </a:lnTo>
                  <a:lnTo>
                    <a:pt x="136677" y="0"/>
                  </a:lnTo>
                  <a:lnTo>
                    <a:pt x="136677" y="89281"/>
                  </a:lnTo>
                  <a:lnTo>
                    <a:pt x="130390" y="82677"/>
                  </a:lnTo>
                  <a:lnTo>
                    <a:pt x="120243" y="77330"/>
                  </a:lnTo>
                  <a:lnTo>
                    <a:pt x="106654" y="73761"/>
                  </a:lnTo>
                  <a:lnTo>
                    <a:pt x="90093" y="72453"/>
                  </a:lnTo>
                  <a:lnTo>
                    <a:pt x="51993" y="80581"/>
                  </a:lnTo>
                  <a:lnTo>
                    <a:pt x="23685" y="103060"/>
                  </a:lnTo>
                  <a:lnTo>
                    <a:pt x="6070" y="137109"/>
                  </a:lnTo>
                  <a:lnTo>
                    <a:pt x="0" y="179920"/>
                  </a:lnTo>
                  <a:lnTo>
                    <a:pt x="5308" y="221348"/>
                  </a:lnTo>
                  <a:lnTo>
                    <a:pt x="20980" y="254635"/>
                  </a:lnTo>
                  <a:lnTo>
                    <a:pt x="46621" y="276796"/>
                  </a:lnTo>
                  <a:lnTo>
                    <a:pt x="81851" y="284835"/>
                  </a:lnTo>
                  <a:lnTo>
                    <a:pt x="101320" y="283133"/>
                  </a:lnTo>
                  <a:lnTo>
                    <a:pt x="116535" y="278282"/>
                  </a:lnTo>
                  <a:lnTo>
                    <a:pt x="128181" y="270649"/>
                  </a:lnTo>
                  <a:lnTo>
                    <a:pt x="136956" y="260604"/>
                  </a:lnTo>
                  <a:lnTo>
                    <a:pt x="137337" y="265557"/>
                  </a:lnTo>
                  <a:lnTo>
                    <a:pt x="138353" y="274015"/>
                  </a:lnTo>
                  <a:lnTo>
                    <a:pt x="139522" y="279933"/>
                  </a:lnTo>
                  <a:lnTo>
                    <a:pt x="212407" y="279933"/>
                  </a:lnTo>
                  <a:close/>
                </a:path>
                <a:path w="330200" h="285115">
                  <a:moveTo>
                    <a:pt x="329577" y="77368"/>
                  </a:moveTo>
                  <a:lnTo>
                    <a:pt x="254228" y="77368"/>
                  </a:lnTo>
                  <a:lnTo>
                    <a:pt x="254228" y="279946"/>
                  </a:lnTo>
                  <a:lnTo>
                    <a:pt x="329577" y="279946"/>
                  </a:lnTo>
                  <a:lnTo>
                    <a:pt x="329577" y="77368"/>
                  </a:lnTo>
                  <a:close/>
                </a:path>
                <a:path w="330200" h="285115">
                  <a:moveTo>
                    <a:pt x="329577" y="0"/>
                  </a:moveTo>
                  <a:lnTo>
                    <a:pt x="254228" y="0"/>
                  </a:lnTo>
                  <a:lnTo>
                    <a:pt x="254228" y="52501"/>
                  </a:lnTo>
                  <a:lnTo>
                    <a:pt x="329577" y="52501"/>
                  </a:lnTo>
                  <a:lnTo>
                    <a:pt x="329577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03712" y="851239"/>
              <a:ext cx="183261" cy="202565"/>
            </a:xfrm>
            <a:prstGeom prst="rect">
              <a:avLst/>
            </a:prstGeom>
          </p:spPr>
        </p:pic>
        <p:sp>
          <p:nvSpPr>
            <p:cNvPr id="66" name="object 61"/>
            <p:cNvSpPr/>
            <p:nvPr/>
          </p:nvSpPr>
          <p:spPr>
            <a:xfrm>
              <a:off x="4314584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2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21546" y="846326"/>
              <a:ext cx="199771" cy="212382"/>
            </a:xfrm>
            <a:prstGeom prst="rect">
              <a:avLst/>
            </a:prstGeom>
          </p:spPr>
        </p:pic>
        <p:pic>
          <p:nvPicPr>
            <p:cNvPr id="68" name="object 6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661756" y="846334"/>
              <a:ext cx="137731" cy="207467"/>
            </a:xfrm>
            <a:prstGeom prst="rect">
              <a:avLst/>
            </a:prstGeom>
          </p:spPr>
        </p:pic>
        <p:sp>
          <p:nvSpPr>
            <p:cNvPr id="69" name="object 64"/>
            <p:cNvSpPr/>
            <p:nvPr/>
          </p:nvSpPr>
          <p:spPr>
            <a:xfrm>
              <a:off x="4828387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0" name="object 65"/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270867" y="8052629"/>
            <a:ext cx="375632" cy="421515"/>
          </a:xfrm>
          <a:prstGeom prst="rect">
            <a:avLst/>
          </a:prstGeom>
        </p:spPr>
      </p:pic>
      <p:pic>
        <p:nvPicPr>
          <p:cNvPr id="71" name="object 66"/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767263" y="8115169"/>
            <a:ext cx="1055772" cy="129301"/>
          </a:xfrm>
          <a:prstGeom prst="rect">
            <a:avLst/>
          </a:prstGeom>
        </p:spPr>
      </p:pic>
      <p:grpSp>
        <p:nvGrpSpPr>
          <p:cNvPr id="72" name="object 67"/>
          <p:cNvGrpSpPr/>
          <p:nvPr userDrawn="1"/>
        </p:nvGrpSpPr>
        <p:grpSpPr>
          <a:xfrm>
            <a:off x="6439852" y="8115160"/>
            <a:ext cx="163830" cy="129539"/>
            <a:chOff x="6439852" y="8115160"/>
            <a:chExt cx="163830" cy="129539"/>
          </a:xfrm>
        </p:grpSpPr>
        <p:sp>
          <p:nvSpPr>
            <p:cNvPr id="73" name="object 68"/>
            <p:cNvSpPr/>
            <p:nvPr/>
          </p:nvSpPr>
          <p:spPr>
            <a:xfrm>
              <a:off x="6439852" y="8115160"/>
              <a:ext cx="64135" cy="127635"/>
            </a:xfrm>
            <a:custGeom>
              <a:avLst/>
              <a:gdLst/>
              <a:ahLst/>
              <a:cxnLst/>
              <a:rect l="l" t="t" r="r" b="b"/>
              <a:pathLst>
                <a:path w="64134" h="127634">
                  <a:moveTo>
                    <a:pt x="19596" y="0"/>
                  </a:moveTo>
                  <a:lnTo>
                    <a:pt x="0" y="0"/>
                  </a:lnTo>
                  <a:lnTo>
                    <a:pt x="0" y="127330"/>
                  </a:lnTo>
                  <a:lnTo>
                    <a:pt x="19596" y="127330"/>
                  </a:lnTo>
                  <a:lnTo>
                    <a:pt x="19596" y="0"/>
                  </a:lnTo>
                  <a:close/>
                </a:path>
                <a:path w="64134" h="127634">
                  <a:moveTo>
                    <a:pt x="64008" y="37414"/>
                  </a:moveTo>
                  <a:lnTo>
                    <a:pt x="44411" y="37414"/>
                  </a:lnTo>
                  <a:lnTo>
                    <a:pt x="44411" y="127330"/>
                  </a:lnTo>
                  <a:lnTo>
                    <a:pt x="64008" y="127330"/>
                  </a:lnTo>
                  <a:lnTo>
                    <a:pt x="64008" y="37414"/>
                  </a:lnTo>
                  <a:close/>
                </a:path>
                <a:path w="64134" h="127634">
                  <a:moveTo>
                    <a:pt x="64008" y="1447"/>
                  </a:moveTo>
                  <a:lnTo>
                    <a:pt x="44411" y="1447"/>
                  </a:lnTo>
                  <a:lnTo>
                    <a:pt x="44411" y="22123"/>
                  </a:lnTo>
                  <a:lnTo>
                    <a:pt x="64008" y="22123"/>
                  </a:lnTo>
                  <a:lnTo>
                    <a:pt x="64008" y="1447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69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523289" y="8150596"/>
              <a:ext cx="80200" cy="93865"/>
            </a:xfrm>
            <a:prstGeom prst="rect">
              <a:avLst/>
            </a:prstGeom>
          </p:spPr>
        </p:pic>
      </p:grpSp>
      <p:grpSp>
        <p:nvGrpSpPr>
          <p:cNvPr id="75" name="object 70"/>
          <p:cNvGrpSpPr/>
          <p:nvPr userDrawn="1"/>
        </p:nvGrpSpPr>
        <p:grpSpPr>
          <a:xfrm>
            <a:off x="6658338" y="8115169"/>
            <a:ext cx="212725" cy="129539"/>
            <a:chOff x="6658338" y="8115169"/>
            <a:chExt cx="212725" cy="129539"/>
          </a:xfrm>
        </p:grpSpPr>
        <p:pic>
          <p:nvPicPr>
            <p:cNvPr id="76" name="object 7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658338" y="8115169"/>
              <a:ext cx="77508" cy="129298"/>
            </a:xfrm>
            <a:prstGeom prst="rect">
              <a:avLst/>
            </a:prstGeom>
          </p:spPr>
        </p:pic>
        <p:pic>
          <p:nvPicPr>
            <p:cNvPr id="77" name="object 7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55257" y="8116607"/>
              <a:ext cx="115277" cy="127854"/>
            </a:xfrm>
            <a:prstGeom prst="rect">
              <a:avLst/>
            </a:prstGeom>
          </p:spPr>
        </p:pic>
      </p:grpSp>
      <p:grpSp>
        <p:nvGrpSpPr>
          <p:cNvPr id="78" name="object 73"/>
          <p:cNvGrpSpPr/>
          <p:nvPr userDrawn="1"/>
        </p:nvGrpSpPr>
        <p:grpSpPr>
          <a:xfrm>
            <a:off x="6936168" y="8116608"/>
            <a:ext cx="568960" cy="128270"/>
            <a:chOff x="6936168" y="8116608"/>
            <a:chExt cx="568960" cy="128270"/>
          </a:xfrm>
        </p:grpSpPr>
        <p:pic>
          <p:nvPicPr>
            <p:cNvPr id="79" name="object 74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36168" y="8119308"/>
              <a:ext cx="124625" cy="123177"/>
            </a:xfrm>
            <a:prstGeom prst="rect">
              <a:avLst/>
            </a:prstGeom>
          </p:spPr>
        </p:pic>
        <p:sp>
          <p:nvSpPr>
            <p:cNvPr id="80" name="object 75"/>
            <p:cNvSpPr/>
            <p:nvPr/>
          </p:nvSpPr>
          <p:spPr>
            <a:xfrm>
              <a:off x="7086689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76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130030" y="8150588"/>
              <a:ext cx="75349" cy="91897"/>
            </a:xfrm>
            <a:prstGeom prst="rect">
              <a:avLst/>
            </a:prstGeom>
          </p:spPr>
        </p:pic>
        <p:sp>
          <p:nvSpPr>
            <p:cNvPr id="82" name="object 77"/>
            <p:cNvSpPr/>
            <p:nvPr/>
          </p:nvSpPr>
          <p:spPr>
            <a:xfrm>
              <a:off x="7228218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7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66871" y="8116608"/>
              <a:ext cx="237914" cy="127862"/>
            </a:xfrm>
            <a:prstGeom prst="rect">
              <a:avLst/>
            </a:prstGeom>
          </p:spPr>
        </p:pic>
      </p:grpSp>
      <p:grpSp>
        <p:nvGrpSpPr>
          <p:cNvPr id="84" name="object 79"/>
          <p:cNvGrpSpPr/>
          <p:nvPr userDrawn="1"/>
        </p:nvGrpSpPr>
        <p:grpSpPr>
          <a:xfrm>
            <a:off x="4763003" y="8115160"/>
            <a:ext cx="2748915" cy="311785"/>
            <a:chOff x="4763003" y="8115160"/>
            <a:chExt cx="2748915" cy="311785"/>
          </a:xfrm>
        </p:grpSpPr>
        <p:pic>
          <p:nvPicPr>
            <p:cNvPr id="85" name="object 80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63003" y="8311718"/>
              <a:ext cx="905831" cy="115177"/>
            </a:xfrm>
            <a:prstGeom prst="rect">
              <a:avLst/>
            </a:prstGeom>
          </p:spPr>
        </p:pic>
        <p:pic>
          <p:nvPicPr>
            <p:cNvPr id="86" name="object 81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707723" y="8115160"/>
              <a:ext cx="1548828" cy="311735"/>
            </a:xfrm>
            <a:prstGeom prst="rect">
              <a:avLst/>
            </a:prstGeom>
          </p:spPr>
        </p:pic>
        <p:sp>
          <p:nvSpPr>
            <p:cNvPr id="87" name="object 82"/>
            <p:cNvSpPr/>
            <p:nvPr/>
          </p:nvSpPr>
          <p:spPr>
            <a:xfrm>
              <a:off x="7273912" y="8310715"/>
              <a:ext cx="13970" cy="89535"/>
            </a:xfrm>
            <a:custGeom>
              <a:avLst/>
              <a:gdLst/>
              <a:ahLst/>
              <a:cxnLst/>
              <a:rect l="l" t="t" r="r" b="b"/>
              <a:pathLst>
                <a:path w="13970" h="89534">
                  <a:moveTo>
                    <a:pt x="13728" y="0"/>
                  </a:moveTo>
                  <a:lnTo>
                    <a:pt x="0" y="0"/>
                  </a:lnTo>
                  <a:lnTo>
                    <a:pt x="0" y="89115"/>
                  </a:lnTo>
                  <a:lnTo>
                    <a:pt x="13728" y="89115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3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329419" y="8310713"/>
              <a:ext cx="182032" cy="90512"/>
            </a:xfrm>
            <a:prstGeom prst="rect">
              <a:avLst/>
            </a:prstGeom>
          </p:spPr>
        </p:pic>
      </p:grpSp>
      <p:grpSp>
        <p:nvGrpSpPr>
          <p:cNvPr id="89" name="object 84"/>
          <p:cNvGrpSpPr/>
          <p:nvPr userDrawn="1"/>
        </p:nvGrpSpPr>
        <p:grpSpPr>
          <a:xfrm>
            <a:off x="550087" y="8047976"/>
            <a:ext cx="646430" cy="431165"/>
            <a:chOff x="550087" y="8047976"/>
            <a:chExt cx="646430" cy="431165"/>
          </a:xfrm>
        </p:grpSpPr>
        <p:sp>
          <p:nvSpPr>
            <p:cNvPr id="90" name="object 85"/>
            <p:cNvSpPr/>
            <p:nvPr/>
          </p:nvSpPr>
          <p:spPr>
            <a:xfrm>
              <a:off x="550087" y="8047976"/>
              <a:ext cx="646430" cy="431165"/>
            </a:xfrm>
            <a:custGeom>
              <a:avLst/>
              <a:gdLst/>
              <a:ahLst/>
              <a:cxnLst/>
              <a:rect l="l" t="t" r="r" b="b"/>
              <a:pathLst>
                <a:path w="646430" h="431165">
                  <a:moveTo>
                    <a:pt x="645972" y="0"/>
                  </a:moveTo>
                  <a:lnTo>
                    <a:pt x="0" y="0"/>
                  </a:lnTo>
                  <a:lnTo>
                    <a:pt x="0" y="430657"/>
                  </a:lnTo>
                  <a:lnTo>
                    <a:pt x="645972" y="430657"/>
                  </a:lnTo>
                  <a:lnTo>
                    <a:pt x="645972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86"/>
            <p:cNvSpPr/>
            <p:nvPr/>
          </p:nvSpPr>
          <p:spPr>
            <a:xfrm>
              <a:off x="850672" y="8099484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43" y="16294"/>
                  </a:lnTo>
                  <a:lnTo>
                    <a:pt x="0" y="16294"/>
                  </a:lnTo>
                  <a:lnTo>
                    <a:pt x="13817" y="26200"/>
                  </a:lnTo>
                  <a:lnTo>
                    <a:pt x="8623" y="42278"/>
                  </a:lnTo>
                  <a:lnTo>
                    <a:pt x="22250" y="32385"/>
                  </a:lnTo>
                  <a:lnTo>
                    <a:pt x="35852" y="42278"/>
                  </a:lnTo>
                  <a:lnTo>
                    <a:pt x="30734" y="26200"/>
                  </a:lnTo>
                  <a:lnTo>
                    <a:pt x="44526" y="16294"/>
                  </a:lnTo>
                  <a:lnTo>
                    <a:pt x="27482" y="16294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87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28483" y="8118399"/>
              <a:ext cx="96184" cy="94106"/>
            </a:xfrm>
            <a:prstGeom prst="rect">
              <a:avLst/>
            </a:prstGeom>
          </p:spPr>
        </p:pic>
        <p:sp>
          <p:nvSpPr>
            <p:cNvPr id="93" name="object 88"/>
            <p:cNvSpPr/>
            <p:nvPr/>
          </p:nvSpPr>
          <p:spPr>
            <a:xfrm>
              <a:off x="709554" y="8240557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63" y="0"/>
                  </a:moveTo>
                  <a:lnTo>
                    <a:pt x="17081" y="16383"/>
                  </a:lnTo>
                  <a:lnTo>
                    <a:pt x="0" y="16383"/>
                  </a:lnTo>
                  <a:lnTo>
                    <a:pt x="13868" y="26289"/>
                  </a:lnTo>
                  <a:lnTo>
                    <a:pt x="8674" y="42392"/>
                  </a:lnTo>
                  <a:lnTo>
                    <a:pt x="22263" y="32397"/>
                  </a:lnTo>
                  <a:lnTo>
                    <a:pt x="35928" y="42392"/>
                  </a:lnTo>
                  <a:lnTo>
                    <a:pt x="30721" y="26289"/>
                  </a:lnTo>
                  <a:lnTo>
                    <a:pt x="44577" y="16383"/>
                  </a:lnTo>
                  <a:lnTo>
                    <a:pt x="27533" y="16383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89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8479" y="8311270"/>
              <a:ext cx="96296" cy="94007"/>
            </a:xfrm>
            <a:prstGeom prst="rect">
              <a:avLst/>
            </a:prstGeom>
          </p:spPr>
        </p:pic>
        <p:sp>
          <p:nvSpPr>
            <p:cNvPr id="95" name="object 90"/>
            <p:cNvSpPr/>
            <p:nvPr/>
          </p:nvSpPr>
          <p:spPr>
            <a:xfrm>
              <a:off x="850671" y="8381725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68" y="16281"/>
                  </a:lnTo>
                  <a:lnTo>
                    <a:pt x="0" y="16281"/>
                  </a:lnTo>
                  <a:lnTo>
                    <a:pt x="13830" y="26212"/>
                  </a:lnTo>
                  <a:lnTo>
                    <a:pt x="8661" y="42341"/>
                  </a:lnTo>
                  <a:lnTo>
                    <a:pt x="22301" y="32372"/>
                  </a:lnTo>
                  <a:lnTo>
                    <a:pt x="35890" y="42341"/>
                  </a:lnTo>
                  <a:lnTo>
                    <a:pt x="30734" y="26212"/>
                  </a:lnTo>
                  <a:lnTo>
                    <a:pt x="44564" y="16281"/>
                  </a:lnTo>
                  <a:lnTo>
                    <a:pt x="27520" y="16281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1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21123" y="8311270"/>
              <a:ext cx="96262" cy="94007"/>
            </a:xfrm>
            <a:prstGeom prst="rect">
              <a:avLst/>
            </a:prstGeom>
          </p:spPr>
        </p:pic>
        <p:sp>
          <p:nvSpPr>
            <p:cNvPr id="97" name="object 92"/>
            <p:cNvSpPr/>
            <p:nvPr/>
          </p:nvSpPr>
          <p:spPr>
            <a:xfrm>
              <a:off x="991558" y="8240440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75" y="0"/>
                  </a:moveTo>
                  <a:lnTo>
                    <a:pt x="17068" y="16268"/>
                  </a:lnTo>
                  <a:lnTo>
                    <a:pt x="0" y="16268"/>
                  </a:lnTo>
                  <a:lnTo>
                    <a:pt x="13830" y="26212"/>
                  </a:lnTo>
                  <a:lnTo>
                    <a:pt x="8661" y="42303"/>
                  </a:lnTo>
                  <a:lnTo>
                    <a:pt x="22275" y="32334"/>
                  </a:lnTo>
                  <a:lnTo>
                    <a:pt x="35928" y="42303"/>
                  </a:lnTo>
                  <a:lnTo>
                    <a:pt x="30733" y="26212"/>
                  </a:lnTo>
                  <a:lnTo>
                    <a:pt x="44589" y="16268"/>
                  </a:lnTo>
                  <a:lnTo>
                    <a:pt x="27495" y="16268"/>
                  </a:lnTo>
                  <a:lnTo>
                    <a:pt x="22275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3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21302" y="8118397"/>
              <a:ext cx="96076" cy="93916"/>
            </a:xfrm>
            <a:prstGeom prst="rect">
              <a:avLst/>
            </a:prstGeom>
          </p:spPr>
        </p:pic>
      </p:grpSp>
      <p:pic>
        <p:nvPicPr>
          <p:cNvPr id="99" name="object 94"/>
          <p:cNvPicPr/>
          <p:nvPr userDrawn="1"/>
        </p:nvPicPr>
        <p:blipFill>
          <a:blip r:embed="rId55" cstate="print"/>
          <a:stretch>
            <a:fillRect/>
          </a:stretch>
        </p:blipFill>
        <p:spPr>
          <a:xfrm>
            <a:off x="1285129" y="8073821"/>
            <a:ext cx="1581847" cy="379583"/>
          </a:xfrm>
          <a:prstGeom prst="rect">
            <a:avLst/>
          </a:prstGeom>
        </p:spPr>
      </p:pic>
      <p:sp>
        <p:nvSpPr>
          <p:cNvPr id="100" name="object 95"/>
          <p:cNvSpPr/>
          <p:nvPr userDrawn="1"/>
        </p:nvSpPr>
        <p:spPr>
          <a:xfrm>
            <a:off x="14255925" y="8084427"/>
            <a:ext cx="259079" cy="358775"/>
          </a:xfrm>
          <a:custGeom>
            <a:avLst/>
            <a:gdLst/>
            <a:ahLst/>
            <a:cxnLst/>
            <a:rect l="l" t="t" r="r" b="b"/>
            <a:pathLst>
              <a:path w="259080" h="358775">
                <a:moveTo>
                  <a:pt x="198767" y="0"/>
                </a:moveTo>
                <a:lnTo>
                  <a:pt x="0" y="0"/>
                </a:lnTo>
                <a:lnTo>
                  <a:pt x="12" y="286892"/>
                </a:lnTo>
                <a:lnTo>
                  <a:pt x="5180" y="313629"/>
                </a:lnTo>
                <a:lnTo>
                  <a:pt x="19334" y="335805"/>
                </a:lnTo>
                <a:lnTo>
                  <a:pt x="40448" y="351406"/>
                </a:lnTo>
                <a:lnTo>
                  <a:pt x="66497" y="358419"/>
                </a:lnTo>
                <a:lnTo>
                  <a:pt x="66497" y="258991"/>
                </a:lnTo>
                <a:lnTo>
                  <a:pt x="198767" y="258991"/>
                </a:lnTo>
                <a:lnTo>
                  <a:pt x="222188" y="254251"/>
                </a:lnTo>
                <a:lnTo>
                  <a:pt x="241333" y="241333"/>
                </a:lnTo>
                <a:lnTo>
                  <a:pt x="254251" y="222188"/>
                </a:lnTo>
                <a:lnTo>
                  <a:pt x="258991" y="198767"/>
                </a:lnTo>
                <a:lnTo>
                  <a:pt x="258991" y="192493"/>
                </a:lnTo>
                <a:lnTo>
                  <a:pt x="66497" y="192493"/>
                </a:lnTo>
                <a:lnTo>
                  <a:pt x="66497" y="66497"/>
                </a:lnTo>
                <a:lnTo>
                  <a:pt x="258991" y="66497"/>
                </a:lnTo>
                <a:lnTo>
                  <a:pt x="258991" y="60223"/>
                </a:lnTo>
                <a:lnTo>
                  <a:pt x="254251" y="36802"/>
                </a:lnTo>
                <a:lnTo>
                  <a:pt x="241333" y="17657"/>
                </a:lnTo>
                <a:lnTo>
                  <a:pt x="222188" y="4739"/>
                </a:lnTo>
                <a:lnTo>
                  <a:pt x="198767" y="0"/>
                </a:lnTo>
                <a:close/>
              </a:path>
              <a:path w="259080" h="358775">
                <a:moveTo>
                  <a:pt x="258991" y="66497"/>
                </a:moveTo>
                <a:lnTo>
                  <a:pt x="192493" y="66497"/>
                </a:lnTo>
                <a:lnTo>
                  <a:pt x="192493" y="192493"/>
                </a:lnTo>
                <a:lnTo>
                  <a:pt x="258991" y="192493"/>
                </a:lnTo>
                <a:lnTo>
                  <a:pt x="258991" y="66497"/>
                </a:lnTo>
                <a:close/>
              </a:path>
            </a:pathLst>
          </a:custGeom>
          <a:solidFill>
            <a:srgbClr val="134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1" name="object 96"/>
          <p:cNvGrpSpPr/>
          <p:nvPr userDrawn="1"/>
        </p:nvGrpSpPr>
        <p:grpSpPr>
          <a:xfrm>
            <a:off x="14557264" y="8084427"/>
            <a:ext cx="560705" cy="259079"/>
            <a:chOff x="14557264" y="8084427"/>
            <a:chExt cx="560705" cy="259079"/>
          </a:xfrm>
        </p:grpSpPr>
        <p:sp>
          <p:nvSpPr>
            <p:cNvPr id="102" name="object 97"/>
            <p:cNvSpPr/>
            <p:nvPr/>
          </p:nvSpPr>
          <p:spPr>
            <a:xfrm>
              <a:off x="14858597" y="8084427"/>
              <a:ext cx="259079" cy="259079"/>
            </a:xfrm>
            <a:custGeom>
              <a:avLst/>
              <a:gdLst/>
              <a:ahLst/>
              <a:cxnLst/>
              <a:rect l="l" t="t" r="r" b="b"/>
              <a:pathLst>
                <a:path w="259080" h="259079">
                  <a:moveTo>
                    <a:pt x="187172" y="0"/>
                  </a:moveTo>
                  <a:lnTo>
                    <a:pt x="0" y="0"/>
                  </a:lnTo>
                  <a:lnTo>
                    <a:pt x="0" y="225742"/>
                  </a:lnTo>
                  <a:lnTo>
                    <a:pt x="2776" y="239064"/>
                  </a:lnTo>
                  <a:lnTo>
                    <a:pt x="10321" y="249823"/>
                  </a:lnTo>
                  <a:lnTo>
                    <a:pt x="21463" y="256841"/>
                  </a:lnTo>
                  <a:lnTo>
                    <a:pt x="35026" y="258940"/>
                  </a:lnTo>
                  <a:lnTo>
                    <a:pt x="47530" y="255595"/>
                  </a:lnTo>
                  <a:lnTo>
                    <a:pt x="57505" y="247802"/>
                  </a:lnTo>
                  <a:lnTo>
                    <a:pt x="64108" y="236808"/>
                  </a:lnTo>
                  <a:lnTo>
                    <a:pt x="66497" y="223862"/>
                  </a:lnTo>
                  <a:lnTo>
                    <a:pt x="66497" y="66497"/>
                  </a:lnTo>
                  <a:lnTo>
                    <a:pt x="192481" y="66497"/>
                  </a:lnTo>
                  <a:lnTo>
                    <a:pt x="192481" y="223862"/>
                  </a:lnTo>
                  <a:lnTo>
                    <a:pt x="194869" y="236808"/>
                  </a:lnTo>
                  <a:lnTo>
                    <a:pt x="201472" y="247802"/>
                  </a:lnTo>
                  <a:lnTo>
                    <a:pt x="211447" y="255595"/>
                  </a:lnTo>
                  <a:lnTo>
                    <a:pt x="223951" y="258940"/>
                  </a:lnTo>
                  <a:lnTo>
                    <a:pt x="237515" y="256841"/>
                  </a:lnTo>
                  <a:lnTo>
                    <a:pt x="248656" y="249823"/>
                  </a:lnTo>
                  <a:lnTo>
                    <a:pt x="256202" y="239064"/>
                  </a:lnTo>
                  <a:lnTo>
                    <a:pt x="258978" y="225742"/>
                  </a:lnTo>
                  <a:lnTo>
                    <a:pt x="258978" y="71805"/>
                  </a:lnTo>
                  <a:lnTo>
                    <a:pt x="253336" y="43853"/>
                  </a:lnTo>
                  <a:lnTo>
                    <a:pt x="237948" y="21029"/>
                  </a:lnTo>
                  <a:lnTo>
                    <a:pt x="215124" y="5642"/>
                  </a:lnTo>
                  <a:lnTo>
                    <a:pt x="187172" y="0"/>
                  </a:lnTo>
                  <a:close/>
                </a:path>
              </a:pathLst>
            </a:custGeom>
            <a:solidFill>
              <a:srgbClr val="134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9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4696561" y="8084441"/>
              <a:ext cx="119672" cy="119672"/>
            </a:xfrm>
            <a:prstGeom prst="rect">
              <a:avLst/>
            </a:prstGeom>
          </p:spPr>
        </p:pic>
        <p:pic>
          <p:nvPicPr>
            <p:cNvPr id="104" name="object 9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4696562" y="8223740"/>
              <a:ext cx="119672" cy="119672"/>
            </a:xfrm>
            <a:prstGeom prst="rect">
              <a:avLst/>
            </a:prstGeom>
          </p:spPr>
        </p:pic>
        <p:pic>
          <p:nvPicPr>
            <p:cNvPr id="105" name="object 10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4557264" y="8223740"/>
              <a:ext cx="119672" cy="119672"/>
            </a:xfrm>
            <a:prstGeom prst="rect">
              <a:avLst/>
            </a:prstGeom>
          </p:spPr>
        </p:pic>
        <p:pic>
          <p:nvPicPr>
            <p:cNvPr id="106" name="object 10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4557266" y="8084441"/>
              <a:ext cx="119672" cy="119672"/>
            </a:xfrm>
            <a:prstGeom prst="rect">
              <a:avLst/>
            </a:prstGeom>
          </p:spPr>
        </p:pic>
      </p:grpSp>
      <p:pic>
        <p:nvPicPr>
          <p:cNvPr id="107" name="object 102"/>
          <p:cNvPicPr/>
          <p:nvPr userDrawn="1"/>
        </p:nvPicPr>
        <p:blipFill>
          <a:blip r:embed="rId60" cstate="print"/>
          <a:stretch>
            <a:fillRect/>
          </a:stretch>
        </p:blipFill>
        <p:spPr>
          <a:xfrm>
            <a:off x="15181512" y="8084423"/>
            <a:ext cx="595826" cy="258992"/>
          </a:xfrm>
          <a:prstGeom prst="rect">
            <a:avLst/>
          </a:prstGeom>
        </p:spPr>
      </p:pic>
      <p:grpSp>
        <p:nvGrpSpPr>
          <p:cNvPr id="108" name="object 103"/>
          <p:cNvGrpSpPr/>
          <p:nvPr userDrawn="1"/>
        </p:nvGrpSpPr>
        <p:grpSpPr>
          <a:xfrm>
            <a:off x="9699197" y="8203479"/>
            <a:ext cx="2438400" cy="662940"/>
            <a:chOff x="9699197" y="8203479"/>
            <a:chExt cx="2438400" cy="662940"/>
          </a:xfrm>
        </p:grpSpPr>
        <p:pic>
          <p:nvPicPr>
            <p:cNvPr id="109" name="object 10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0660427" y="8256841"/>
              <a:ext cx="469792" cy="198120"/>
            </a:xfrm>
            <a:prstGeom prst="rect">
              <a:avLst/>
            </a:prstGeom>
          </p:spPr>
        </p:pic>
        <p:pic>
          <p:nvPicPr>
            <p:cNvPr id="110" name="object 105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699197" y="8203479"/>
              <a:ext cx="2438372" cy="662857"/>
            </a:xfrm>
            <a:prstGeom prst="rect">
              <a:avLst/>
            </a:prstGeom>
          </p:spPr>
        </p:pic>
      </p:grpSp>
      <p:pic>
        <p:nvPicPr>
          <p:cNvPr id="111" name="object 106"/>
          <p:cNvPicPr/>
          <p:nvPr userDrawn="1"/>
        </p:nvPicPr>
        <p:blipFill>
          <a:blip r:embed="rId63" cstate="print"/>
          <a:stretch>
            <a:fillRect/>
          </a:stretch>
        </p:blipFill>
        <p:spPr>
          <a:xfrm>
            <a:off x="10632714" y="7483088"/>
            <a:ext cx="570000" cy="650378"/>
          </a:xfrm>
          <a:prstGeom prst="rect">
            <a:avLst/>
          </a:prstGeom>
        </p:spPr>
      </p:pic>
      <p:sp>
        <p:nvSpPr>
          <p:cNvPr id="112" name="Holder 3">
            <a:extLst>
              <a:ext uri="{FF2B5EF4-FFF2-40B4-BE49-F238E27FC236}">
                <a16:creationId xmlns:a16="http://schemas.microsoft.com/office/drawing/2014/main" id="{39012833-A79F-1A4B-28E5-6C24165A5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276999"/>
          </a:xfrm>
        </p:spPr>
        <p:txBody>
          <a:bodyPr lIns="0" tIns="0" rIns="0" bIns="0"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2" name="Holder 3">
            <a:extLst>
              <a:ext uri="{FF2B5EF4-FFF2-40B4-BE49-F238E27FC236}">
                <a16:creationId xmlns:a16="http://schemas.microsoft.com/office/drawing/2014/main" id="{AA5C0107-5177-2C9B-007C-627625CEB21D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23035" y="786538"/>
            <a:ext cx="9591849" cy="345476"/>
          </a:xfrm>
        </p:spPr>
        <p:txBody>
          <a:bodyPr lIns="0" tIns="0" rIns="0" bIns="0"/>
          <a:lstStyle>
            <a:lvl1pPr algn="r">
              <a:defRPr b="1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4">
            <a:extLst>
              <a:ext uri="{FF2B5EF4-FFF2-40B4-BE49-F238E27FC236}">
                <a16:creationId xmlns:a16="http://schemas.microsoft.com/office/drawing/2014/main" id="{77917E2F-8F97-FDE7-1870-C57BBD4EA0E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704320" y="8647881"/>
            <a:ext cx="3738880" cy="169277"/>
          </a:xfrm>
        </p:spPr>
        <p:txBody>
          <a:bodyPr lIns="0" tIns="0" rIns="0" bIns="0"/>
          <a:lstStyle>
            <a:lvl1pPr algn="r">
              <a:defRPr sz="1100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6F15528-21DE-4FAA-801E-634DDDAF4B2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8B184-3D13-4C89-9002-1CA3566693A4}" type="datetime1">
              <a:rPr lang="en-US" smtClean="0"/>
              <a:t>11/3/2024</a:t>
            </a:fld>
            <a:endParaRPr lang="en-US"/>
          </a:p>
        </p:txBody>
      </p:sp>
      <p:pic>
        <p:nvPicPr>
          <p:cNvPr id="7" name="object 2">
            <a:extLst>
              <a:ext uri="{FF2B5EF4-FFF2-40B4-BE49-F238E27FC236}">
                <a16:creationId xmlns:a16="http://schemas.microsoft.com/office/drawing/2014/main" id="{106118D3-B017-9915-C633-6604E3830334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0240" y="1298731"/>
            <a:ext cx="140119" cy="174193"/>
          </a:xfrm>
          <a:prstGeom prst="rect">
            <a:avLst/>
          </a:prstGeom>
        </p:spPr>
      </p:pic>
      <p:grpSp>
        <p:nvGrpSpPr>
          <p:cNvPr id="8" name="object 3">
            <a:extLst>
              <a:ext uri="{FF2B5EF4-FFF2-40B4-BE49-F238E27FC236}">
                <a16:creationId xmlns:a16="http://schemas.microsoft.com/office/drawing/2014/main" id="{EF4C5B7E-BA33-38E9-2209-EB8DA10DF295}"/>
              </a:ext>
            </a:extLst>
          </p:cNvPr>
          <p:cNvGrpSpPr/>
          <p:nvPr userDrawn="1"/>
        </p:nvGrpSpPr>
        <p:grpSpPr>
          <a:xfrm>
            <a:off x="638601" y="1294719"/>
            <a:ext cx="321310" cy="178435"/>
            <a:chOff x="638601" y="1294719"/>
            <a:chExt cx="321310" cy="178435"/>
          </a:xfrm>
        </p:grpSpPr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D61D6327-4EC9-CD2A-5682-A4DF865153A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601" y="1294723"/>
              <a:ext cx="142671" cy="174180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9917BB0D-FDCA-5FB1-6667-8AE0B52C9A3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376" y="1294719"/>
              <a:ext cx="143192" cy="178206"/>
            </a:xfrm>
            <a:prstGeom prst="rect">
              <a:avLst/>
            </a:prstGeom>
          </p:spPr>
        </p:pic>
      </p:grpSp>
      <p:grpSp>
        <p:nvGrpSpPr>
          <p:cNvPr id="11" name="object 6">
            <a:extLst>
              <a:ext uri="{FF2B5EF4-FFF2-40B4-BE49-F238E27FC236}">
                <a16:creationId xmlns:a16="http://schemas.microsoft.com/office/drawing/2014/main" id="{D2CD15F7-1233-CFE1-8A9F-03C369A6B3C2}"/>
              </a:ext>
            </a:extLst>
          </p:cNvPr>
          <p:cNvGrpSpPr/>
          <p:nvPr userDrawn="1"/>
        </p:nvGrpSpPr>
        <p:grpSpPr>
          <a:xfrm>
            <a:off x="1069317" y="1223754"/>
            <a:ext cx="614045" cy="249554"/>
            <a:chOff x="1069317" y="1223754"/>
            <a:chExt cx="614045" cy="249554"/>
          </a:xfrm>
        </p:grpSpPr>
        <p:pic>
          <p:nvPicPr>
            <p:cNvPr id="12" name="object 7">
              <a:extLst>
                <a:ext uri="{FF2B5EF4-FFF2-40B4-BE49-F238E27FC236}">
                  <a16:creationId xmlns:a16="http://schemas.microsoft.com/office/drawing/2014/main" id="{75B545F2-B6DD-4400-8B94-FA01653D986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9317" y="1249314"/>
              <a:ext cx="98361" cy="221932"/>
            </a:xfrm>
            <a:prstGeom prst="rect">
              <a:avLst/>
            </a:prstGeom>
          </p:spPr>
        </p:pic>
        <p:pic>
          <p:nvPicPr>
            <p:cNvPr id="13" name="object 8">
              <a:extLst>
                <a:ext uri="{FF2B5EF4-FFF2-40B4-BE49-F238E27FC236}">
                  <a16:creationId xmlns:a16="http://schemas.microsoft.com/office/drawing/2014/main" id="{3F363DAE-A507-C6C5-5609-1DE6F8D125F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169" y="1294719"/>
              <a:ext cx="143179" cy="178206"/>
            </a:xfrm>
            <a:prstGeom prst="rect">
              <a:avLst/>
            </a:prstGeom>
          </p:spPr>
        </p:pic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5B350111-36EF-FBF3-279C-2C2DC54AD2F6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0345" y="1294720"/>
              <a:ext cx="138760" cy="178193"/>
            </a:xfrm>
            <a:prstGeom prst="rect">
              <a:avLst/>
            </a:prstGeom>
          </p:spPr>
        </p:pic>
        <p:pic>
          <p:nvPicPr>
            <p:cNvPr id="15" name="object 10">
              <a:extLst>
                <a:ext uri="{FF2B5EF4-FFF2-40B4-BE49-F238E27FC236}">
                  <a16:creationId xmlns:a16="http://schemas.microsoft.com/office/drawing/2014/main" id="{EFB210FE-8D45-755E-903F-83D32AE2DCD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3140" y="1223754"/>
              <a:ext cx="150177" cy="245148"/>
            </a:xfrm>
            <a:prstGeom prst="rect">
              <a:avLst/>
            </a:prstGeom>
          </p:spPr>
        </p:pic>
      </p:grpSp>
      <p:grpSp>
        <p:nvGrpSpPr>
          <p:cNvPr id="16" name="object 11">
            <a:extLst>
              <a:ext uri="{FF2B5EF4-FFF2-40B4-BE49-F238E27FC236}">
                <a16:creationId xmlns:a16="http://schemas.microsoft.com/office/drawing/2014/main" id="{B4460A0E-4D63-E8D2-BFDD-89011A5EBC48}"/>
              </a:ext>
            </a:extLst>
          </p:cNvPr>
          <p:cNvGrpSpPr/>
          <p:nvPr userDrawn="1"/>
        </p:nvGrpSpPr>
        <p:grpSpPr>
          <a:xfrm>
            <a:off x="1767398" y="1220420"/>
            <a:ext cx="734060" cy="252729"/>
            <a:chOff x="1767398" y="1220420"/>
            <a:chExt cx="734060" cy="252729"/>
          </a:xfrm>
        </p:grpSpPr>
        <p:pic>
          <p:nvPicPr>
            <p:cNvPr id="17" name="object 12">
              <a:extLst>
                <a:ext uri="{FF2B5EF4-FFF2-40B4-BE49-F238E27FC236}">
                  <a16:creationId xmlns:a16="http://schemas.microsoft.com/office/drawing/2014/main" id="{443FFD0D-3E0E-9279-48DD-1561E15FBDC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7398" y="1220420"/>
              <a:ext cx="265734" cy="252498"/>
            </a:xfrm>
            <a:prstGeom prst="rect">
              <a:avLst/>
            </a:prstGeom>
          </p:spPr>
        </p:pic>
        <p:pic>
          <p:nvPicPr>
            <p:cNvPr id="18" name="object 13">
              <a:extLst>
                <a:ext uri="{FF2B5EF4-FFF2-40B4-BE49-F238E27FC236}">
                  <a16:creationId xmlns:a16="http://schemas.microsoft.com/office/drawing/2014/main" id="{FB6A4186-D198-773B-B7FB-ED6C55D4930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9757" y="1294712"/>
              <a:ext cx="254850" cy="178202"/>
            </a:xfrm>
            <a:prstGeom prst="rect">
              <a:avLst/>
            </a:prstGeom>
          </p:spPr>
        </p:pic>
        <p:pic>
          <p:nvPicPr>
            <p:cNvPr id="19" name="object 14">
              <a:extLst>
                <a:ext uri="{FF2B5EF4-FFF2-40B4-BE49-F238E27FC236}">
                  <a16:creationId xmlns:a16="http://schemas.microsoft.com/office/drawing/2014/main" id="{0A08BA39-40AB-0B61-E53E-0B3FF47EC464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48933" y="1294723"/>
              <a:ext cx="152082" cy="178193"/>
            </a:xfrm>
            <a:prstGeom prst="rect">
              <a:avLst/>
            </a:prstGeom>
          </p:spPr>
        </p:pic>
      </p:grpSp>
      <p:grpSp>
        <p:nvGrpSpPr>
          <p:cNvPr id="20" name="object 15">
            <a:extLst>
              <a:ext uri="{FF2B5EF4-FFF2-40B4-BE49-F238E27FC236}">
                <a16:creationId xmlns:a16="http://schemas.microsoft.com/office/drawing/2014/main" id="{DFF3FC9C-6983-B408-397A-D668FA5E8BE1}"/>
              </a:ext>
            </a:extLst>
          </p:cNvPr>
          <p:cNvGrpSpPr/>
          <p:nvPr userDrawn="1"/>
        </p:nvGrpSpPr>
        <p:grpSpPr>
          <a:xfrm>
            <a:off x="2619400" y="1294712"/>
            <a:ext cx="461645" cy="241300"/>
            <a:chOff x="2619400" y="1294712"/>
            <a:chExt cx="461645" cy="241300"/>
          </a:xfrm>
        </p:grpSpPr>
        <p:pic>
          <p:nvPicPr>
            <p:cNvPr id="21" name="object 16">
              <a:extLst>
                <a:ext uri="{FF2B5EF4-FFF2-40B4-BE49-F238E27FC236}">
                  <a16:creationId xmlns:a16="http://schemas.microsoft.com/office/drawing/2014/main" id="{04D7BD13-8073-B2DF-EF7E-E1BA39478543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2288" y="1294723"/>
              <a:ext cx="152095" cy="178193"/>
            </a:xfrm>
            <a:prstGeom prst="rect">
              <a:avLst/>
            </a:prstGeom>
          </p:spPr>
        </p:pic>
        <p:pic>
          <p:nvPicPr>
            <p:cNvPr id="22" name="object 17">
              <a:extLst>
                <a:ext uri="{FF2B5EF4-FFF2-40B4-BE49-F238E27FC236}">
                  <a16:creationId xmlns:a16="http://schemas.microsoft.com/office/drawing/2014/main" id="{6F9D2A5E-B7D6-2235-1259-4132BF78A2CE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19400" y="1294716"/>
              <a:ext cx="155346" cy="240741"/>
            </a:xfrm>
            <a:prstGeom prst="rect">
              <a:avLst/>
            </a:prstGeom>
          </p:spPr>
        </p:pic>
        <p:pic>
          <p:nvPicPr>
            <p:cNvPr id="23" name="object 18">
              <a:extLst>
                <a:ext uri="{FF2B5EF4-FFF2-40B4-BE49-F238E27FC236}">
                  <a16:creationId xmlns:a16="http://schemas.microsoft.com/office/drawing/2014/main" id="{4358A672-20CF-5888-BE5E-99EB803790DF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90842" y="1294712"/>
              <a:ext cx="89954" cy="174193"/>
            </a:xfrm>
            <a:prstGeom prst="rect">
              <a:avLst/>
            </a:prstGeom>
          </p:spPr>
        </p:pic>
      </p:grpSp>
      <p:sp>
        <p:nvSpPr>
          <p:cNvPr id="24" name="object 19">
            <a:extLst>
              <a:ext uri="{FF2B5EF4-FFF2-40B4-BE49-F238E27FC236}">
                <a16:creationId xmlns:a16="http://schemas.microsoft.com/office/drawing/2014/main" id="{3BED34C2-2745-3059-6A77-CE8545571C62}"/>
              </a:ext>
            </a:extLst>
          </p:cNvPr>
          <p:cNvSpPr/>
          <p:nvPr userDrawn="1"/>
        </p:nvSpPr>
        <p:spPr>
          <a:xfrm>
            <a:off x="3195447" y="1223758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19" h="245744">
                <a:moveTo>
                  <a:pt x="32816" y="74968"/>
                </a:moveTo>
                <a:lnTo>
                  <a:pt x="0" y="74968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74968"/>
                </a:lnTo>
                <a:close/>
              </a:path>
              <a:path w="33019" h="245744">
                <a:moveTo>
                  <a:pt x="32816" y="0"/>
                </a:moveTo>
                <a:lnTo>
                  <a:pt x="0" y="0"/>
                </a:lnTo>
                <a:lnTo>
                  <a:pt x="0" y="37744"/>
                </a:lnTo>
                <a:lnTo>
                  <a:pt x="32816" y="37744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1491B627-4DEB-B437-7EF7-33E5D844D0C8}"/>
              </a:ext>
            </a:extLst>
          </p:cNvPr>
          <p:cNvSpPr/>
          <p:nvPr userDrawn="1"/>
        </p:nvSpPr>
        <p:spPr>
          <a:xfrm>
            <a:off x="3277018" y="1223759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20" h="245744">
                <a:moveTo>
                  <a:pt x="32816" y="0"/>
                </a:moveTo>
                <a:lnTo>
                  <a:pt x="0" y="0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1">
            <a:extLst>
              <a:ext uri="{FF2B5EF4-FFF2-40B4-BE49-F238E27FC236}">
                <a16:creationId xmlns:a16="http://schemas.microsoft.com/office/drawing/2014/main" id="{18FBD6A2-8329-7A46-A03A-70AA0E8E351A}"/>
              </a:ext>
            </a:extLst>
          </p:cNvPr>
          <p:cNvGrpSpPr/>
          <p:nvPr userDrawn="1"/>
        </p:nvGrpSpPr>
        <p:grpSpPr>
          <a:xfrm>
            <a:off x="3421014" y="1220420"/>
            <a:ext cx="554355" cy="252729"/>
            <a:chOff x="3421014" y="1220420"/>
            <a:chExt cx="554355" cy="252729"/>
          </a:xfrm>
        </p:grpSpPr>
        <p:pic>
          <p:nvPicPr>
            <p:cNvPr id="27" name="object 22">
              <a:extLst>
                <a:ext uri="{FF2B5EF4-FFF2-40B4-BE49-F238E27FC236}">
                  <a16:creationId xmlns:a16="http://schemas.microsoft.com/office/drawing/2014/main" id="{8214DC01-D3EA-1AF5-4C7A-D42F0718EB8A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21014" y="1220420"/>
              <a:ext cx="96812" cy="248488"/>
            </a:xfrm>
            <a:prstGeom prst="rect">
              <a:avLst/>
            </a:prstGeom>
          </p:spPr>
        </p:pic>
        <p:pic>
          <p:nvPicPr>
            <p:cNvPr id="28" name="object 23">
              <a:extLst>
                <a:ext uri="{FF2B5EF4-FFF2-40B4-BE49-F238E27FC236}">
                  <a16:creationId xmlns:a16="http://schemas.microsoft.com/office/drawing/2014/main" id="{9C784CF5-F1DA-79CF-A71F-BA3CF6283A57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38497" y="1298731"/>
              <a:ext cx="140131" cy="174193"/>
            </a:xfrm>
            <a:prstGeom prst="rect">
              <a:avLst/>
            </a:prstGeom>
          </p:spPr>
        </p:pic>
        <p:pic>
          <p:nvPicPr>
            <p:cNvPr id="29" name="object 24">
              <a:extLst>
                <a:ext uri="{FF2B5EF4-FFF2-40B4-BE49-F238E27FC236}">
                  <a16:creationId xmlns:a16="http://schemas.microsoft.com/office/drawing/2014/main" id="{A029FB67-3235-51B9-40E7-1E1671AA77E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9565" y="1249314"/>
              <a:ext cx="98361" cy="221932"/>
            </a:xfrm>
            <a:prstGeom prst="rect">
              <a:avLst/>
            </a:prstGeom>
          </p:spPr>
        </p:pic>
        <p:pic>
          <p:nvPicPr>
            <p:cNvPr id="30" name="object 25">
              <a:extLst>
                <a:ext uri="{FF2B5EF4-FFF2-40B4-BE49-F238E27FC236}">
                  <a16:creationId xmlns:a16="http://schemas.microsoft.com/office/drawing/2014/main" id="{537BE49E-8E9F-FE83-394D-345083357862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34727" y="1298731"/>
              <a:ext cx="140119" cy="174193"/>
            </a:xfrm>
            <a:prstGeom prst="rect">
              <a:avLst/>
            </a:prstGeom>
          </p:spPr>
        </p:pic>
      </p:grpSp>
      <p:pic>
        <p:nvPicPr>
          <p:cNvPr id="31" name="object 26">
            <a:extLst>
              <a:ext uri="{FF2B5EF4-FFF2-40B4-BE49-F238E27FC236}">
                <a16:creationId xmlns:a16="http://schemas.microsoft.com/office/drawing/2014/main" id="{C4A7AB4A-C195-5D46-D618-79CAD882C9B6}"/>
              </a:ext>
            </a:extLst>
          </p:cNvPr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4022940" y="1294712"/>
            <a:ext cx="266625" cy="178206"/>
          </a:xfrm>
          <a:prstGeom prst="rect">
            <a:avLst/>
          </a:prstGeom>
        </p:spPr>
      </p:pic>
      <p:grpSp>
        <p:nvGrpSpPr>
          <p:cNvPr id="32" name="object 27">
            <a:extLst>
              <a:ext uri="{FF2B5EF4-FFF2-40B4-BE49-F238E27FC236}">
                <a16:creationId xmlns:a16="http://schemas.microsoft.com/office/drawing/2014/main" id="{192E30E5-44E3-93AE-FC9A-DB9B75E3616D}"/>
              </a:ext>
            </a:extLst>
          </p:cNvPr>
          <p:cNvGrpSpPr/>
          <p:nvPr userDrawn="1"/>
        </p:nvGrpSpPr>
        <p:grpSpPr>
          <a:xfrm>
            <a:off x="443232" y="368350"/>
            <a:ext cx="1086485" cy="173355"/>
            <a:chOff x="443232" y="368350"/>
            <a:chExt cx="1086485" cy="173355"/>
          </a:xfrm>
        </p:grpSpPr>
        <p:pic>
          <p:nvPicPr>
            <p:cNvPr id="33" name="object 28">
              <a:extLst>
                <a:ext uri="{FF2B5EF4-FFF2-40B4-BE49-F238E27FC236}">
                  <a16:creationId xmlns:a16="http://schemas.microsoft.com/office/drawing/2014/main" id="{9CE75AEB-F44B-12E6-01C2-4436DD747B28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3232" y="376740"/>
              <a:ext cx="180619" cy="161759"/>
            </a:xfrm>
            <a:prstGeom prst="rect">
              <a:avLst/>
            </a:prstGeom>
          </p:spPr>
        </p:pic>
        <p:sp>
          <p:nvSpPr>
            <p:cNvPr id="34" name="object 29">
              <a:extLst>
                <a:ext uri="{FF2B5EF4-FFF2-40B4-BE49-F238E27FC236}">
                  <a16:creationId xmlns:a16="http://schemas.microsoft.com/office/drawing/2014/main" id="{24711DF3-2270-1FFA-CD54-11254618E3C6}"/>
                </a:ext>
              </a:extLst>
            </p:cNvPr>
            <p:cNvSpPr/>
            <p:nvPr/>
          </p:nvSpPr>
          <p:spPr>
            <a:xfrm>
              <a:off x="6516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4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4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0">
              <a:extLst>
                <a:ext uri="{FF2B5EF4-FFF2-40B4-BE49-F238E27FC236}">
                  <a16:creationId xmlns:a16="http://schemas.microsoft.com/office/drawing/2014/main" id="{6BD57BC2-68FB-5DC9-3BCD-FE6D1944AE32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3818" y="412384"/>
              <a:ext cx="121335" cy="126111"/>
            </a:xfrm>
            <a:prstGeom prst="rect">
              <a:avLst/>
            </a:prstGeom>
          </p:spPr>
        </p:pic>
        <p:pic>
          <p:nvPicPr>
            <p:cNvPr id="36" name="object 31">
              <a:extLst>
                <a:ext uri="{FF2B5EF4-FFF2-40B4-BE49-F238E27FC236}">
                  <a16:creationId xmlns:a16="http://schemas.microsoft.com/office/drawing/2014/main" id="{15539BA2-1C1D-57FD-C4E3-07361C469084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0775" y="368350"/>
              <a:ext cx="411957" cy="173135"/>
            </a:xfrm>
            <a:prstGeom prst="rect">
              <a:avLst/>
            </a:prstGeom>
          </p:spPr>
        </p:pic>
        <p:pic>
          <p:nvPicPr>
            <p:cNvPr id="37" name="object 32">
              <a:extLst>
                <a:ext uri="{FF2B5EF4-FFF2-40B4-BE49-F238E27FC236}">
                  <a16:creationId xmlns:a16="http://schemas.microsoft.com/office/drawing/2014/main" id="{5E975B6E-5452-3E98-AC04-3E77502DFA56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3168" y="412388"/>
              <a:ext cx="226325" cy="129095"/>
            </a:xfrm>
            <a:prstGeom prst="rect">
              <a:avLst/>
            </a:prstGeom>
          </p:spPr>
        </p:pic>
      </p:grpSp>
      <p:grpSp>
        <p:nvGrpSpPr>
          <p:cNvPr id="38" name="object 33">
            <a:extLst>
              <a:ext uri="{FF2B5EF4-FFF2-40B4-BE49-F238E27FC236}">
                <a16:creationId xmlns:a16="http://schemas.microsoft.com/office/drawing/2014/main" id="{26CC4DDD-F4A7-A1FA-9F00-43DC398F3608}"/>
              </a:ext>
            </a:extLst>
          </p:cNvPr>
          <p:cNvGrpSpPr/>
          <p:nvPr userDrawn="1"/>
        </p:nvGrpSpPr>
        <p:grpSpPr>
          <a:xfrm>
            <a:off x="1596621" y="368348"/>
            <a:ext cx="554355" cy="173355"/>
            <a:chOff x="1596621" y="368348"/>
            <a:chExt cx="554355" cy="173355"/>
          </a:xfrm>
        </p:grpSpPr>
        <p:pic>
          <p:nvPicPr>
            <p:cNvPr id="39" name="object 34">
              <a:extLst>
                <a:ext uri="{FF2B5EF4-FFF2-40B4-BE49-F238E27FC236}">
                  <a16:creationId xmlns:a16="http://schemas.microsoft.com/office/drawing/2014/main" id="{96089365-E872-6C7F-903A-A618AF93D464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96621" y="368348"/>
              <a:ext cx="129108" cy="173126"/>
            </a:xfrm>
            <a:prstGeom prst="rect">
              <a:avLst/>
            </a:prstGeom>
          </p:spPr>
        </p:pic>
        <p:pic>
          <p:nvPicPr>
            <p:cNvPr id="40" name="object 35">
              <a:extLst>
                <a:ext uri="{FF2B5EF4-FFF2-40B4-BE49-F238E27FC236}">
                  <a16:creationId xmlns:a16="http://schemas.microsoft.com/office/drawing/2014/main" id="{11391822-6CF8-B741-A38E-F3B9D37350A2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45632" y="412390"/>
              <a:ext cx="126695" cy="129082"/>
            </a:xfrm>
            <a:prstGeom prst="rect">
              <a:avLst/>
            </a:prstGeom>
          </p:spPr>
        </p:pic>
        <p:sp>
          <p:nvSpPr>
            <p:cNvPr id="41" name="object 36">
              <a:extLst>
                <a:ext uri="{FF2B5EF4-FFF2-40B4-BE49-F238E27FC236}">
                  <a16:creationId xmlns:a16="http://schemas.microsoft.com/office/drawing/2014/main" id="{934A9045-6ECE-1558-FA22-DE760D58796C}"/>
                </a:ext>
              </a:extLst>
            </p:cNvPr>
            <p:cNvSpPr/>
            <p:nvPr/>
          </p:nvSpPr>
          <p:spPr>
            <a:xfrm>
              <a:off x="1892604" y="368350"/>
              <a:ext cx="118110" cy="170180"/>
            </a:xfrm>
            <a:custGeom>
              <a:avLst/>
              <a:gdLst/>
              <a:ahLst/>
              <a:cxnLst/>
              <a:rect l="l" t="t" r="r" b="b"/>
              <a:pathLst>
                <a:path w="118110" h="170179">
                  <a:moveTo>
                    <a:pt x="45796" y="0"/>
                  </a:moveTo>
                  <a:lnTo>
                    <a:pt x="0" y="0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0"/>
                  </a:lnTo>
                  <a:close/>
                </a:path>
                <a:path w="118110" h="170179">
                  <a:moveTo>
                    <a:pt x="117690" y="0"/>
                  </a:moveTo>
                  <a:lnTo>
                    <a:pt x="71894" y="0"/>
                  </a:lnTo>
                  <a:lnTo>
                    <a:pt x="71894" y="170154"/>
                  </a:lnTo>
                  <a:lnTo>
                    <a:pt x="117690" y="170154"/>
                  </a:lnTo>
                  <a:lnTo>
                    <a:pt x="117690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37">
              <a:extLst>
                <a:ext uri="{FF2B5EF4-FFF2-40B4-BE49-F238E27FC236}">
                  <a16:creationId xmlns:a16="http://schemas.microsoft.com/office/drawing/2014/main" id="{057C72E9-BFC1-76F1-11A4-B03D2F455AD1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29526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3" name="object 38">
            <a:extLst>
              <a:ext uri="{FF2B5EF4-FFF2-40B4-BE49-F238E27FC236}">
                <a16:creationId xmlns:a16="http://schemas.microsoft.com/office/drawing/2014/main" id="{06A7AD67-AF5B-4288-8BEC-23D993A3CF11}"/>
              </a:ext>
            </a:extLst>
          </p:cNvPr>
          <p:cNvGrpSpPr/>
          <p:nvPr userDrawn="1"/>
        </p:nvGrpSpPr>
        <p:grpSpPr>
          <a:xfrm>
            <a:off x="2224520" y="368350"/>
            <a:ext cx="1000760" cy="173990"/>
            <a:chOff x="2224520" y="368350"/>
            <a:chExt cx="1000760" cy="173990"/>
          </a:xfrm>
        </p:grpSpPr>
        <p:pic>
          <p:nvPicPr>
            <p:cNvPr id="44" name="object 39">
              <a:extLst>
                <a:ext uri="{FF2B5EF4-FFF2-40B4-BE49-F238E27FC236}">
                  <a16:creationId xmlns:a16="http://schemas.microsoft.com/office/drawing/2014/main" id="{44522007-D959-4ED8-5319-2BB6681D8F75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24520" y="373727"/>
              <a:ext cx="157048" cy="168084"/>
            </a:xfrm>
            <a:prstGeom prst="rect">
              <a:avLst/>
            </a:prstGeom>
          </p:spPr>
        </p:pic>
        <p:sp>
          <p:nvSpPr>
            <p:cNvPr id="45" name="object 40">
              <a:extLst>
                <a:ext uri="{FF2B5EF4-FFF2-40B4-BE49-F238E27FC236}">
                  <a16:creationId xmlns:a16="http://schemas.microsoft.com/office/drawing/2014/main" id="{53843951-918D-6D21-65A8-22F9E2501445}"/>
                </a:ext>
              </a:extLst>
            </p:cNvPr>
            <p:cNvSpPr/>
            <p:nvPr/>
          </p:nvSpPr>
          <p:spPr>
            <a:xfrm>
              <a:off x="24082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5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5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1">
              <a:extLst>
                <a:ext uri="{FF2B5EF4-FFF2-40B4-BE49-F238E27FC236}">
                  <a16:creationId xmlns:a16="http://schemas.microsoft.com/office/drawing/2014/main" id="{7F9A78F4-9EF3-B975-A06F-85174EF89EAE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79563" y="368350"/>
              <a:ext cx="410436" cy="173211"/>
            </a:xfrm>
            <a:prstGeom prst="rect">
              <a:avLst/>
            </a:prstGeom>
          </p:spPr>
        </p:pic>
        <p:pic>
          <p:nvPicPr>
            <p:cNvPr id="47" name="object 42">
              <a:extLst>
                <a:ext uri="{FF2B5EF4-FFF2-40B4-BE49-F238E27FC236}">
                  <a16:creationId xmlns:a16="http://schemas.microsoft.com/office/drawing/2014/main" id="{C7640985-5007-7411-91F7-54EFE4B41C55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0012" y="368350"/>
              <a:ext cx="174005" cy="170154"/>
            </a:xfrm>
            <a:prstGeom prst="rect">
              <a:avLst/>
            </a:prstGeom>
          </p:spPr>
        </p:pic>
        <p:pic>
          <p:nvPicPr>
            <p:cNvPr id="48" name="object 43">
              <a:extLst>
                <a:ext uri="{FF2B5EF4-FFF2-40B4-BE49-F238E27FC236}">
                  <a16:creationId xmlns:a16="http://schemas.microsoft.com/office/drawing/2014/main" id="{EFD364F9-0E56-335B-7E8D-9CAF2859C4D6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3271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9" name="object 44">
            <a:extLst>
              <a:ext uri="{FF2B5EF4-FFF2-40B4-BE49-F238E27FC236}">
                <a16:creationId xmlns:a16="http://schemas.microsoft.com/office/drawing/2014/main" id="{F44D2562-DF2A-F570-F653-B9DD4E959571}"/>
              </a:ext>
            </a:extLst>
          </p:cNvPr>
          <p:cNvGrpSpPr/>
          <p:nvPr userDrawn="1"/>
        </p:nvGrpSpPr>
        <p:grpSpPr>
          <a:xfrm>
            <a:off x="428357" y="773874"/>
            <a:ext cx="1219200" cy="285115"/>
            <a:chOff x="428357" y="773874"/>
            <a:chExt cx="1219200" cy="285115"/>
          </a:xfrm>
        </p:grpSpPr>
        <p:sp>
          <p:nvSpPr>
            <p:cNvPr id="50" name="object 45">
              <a:extLst>
                <a:ext uri="{FF2B5EF4-FFF2-40B4-BE49-F238E27FC236}">
                  <a16:creationId xmlns:a16="http://schemas.microsoft.com/office/drawing/2014/main" id="{CD72AECF-D6C6-4033-5EB1-E2876D8455CD}"/>
                </a:ext>
              </a:extLst>
            </p:cNvPr>
            <p:cNvSpPr/>
            <p:nvPr/>
          </p:nvSpPr>
          <p:spPr>
            <a:xfrm>
              <a:off x="428345" y="787679"/>
              <a:ext cx="409575" cy="269875"/>
            </a:xfrm>
            <a:custGeom>
              <a:avLst/>
              <a:gdLst/>
              <a:ahLst/>
              <a:cxnLst/>
              <a:rect l="l" t="t" r="r" b="b"/>
              <a:pathLst>
                <a:path w="409575" h="269875">
                  <a:moveTo>
                    <a:pt x="272478" y="266128"/>
                  </a:moveTo>
                  <a:lnTo>
                    <a:pt x="255473" y="214363"/>
                  </a:lnTo>
                  <a:lnTo>
                    <a:pt x="236499" y="156578"/>
                  </a:lnTo>
                  <a:lnTo>
                    <a:pt x="202018" y="51638"/>
                  </a:lnTo>
                  <a:lnTo>
                    <a:pt x="185051" y="0"/>
                  </a:lnTo>
                  <a:lnTo>
                    <a:pt x="161201" y="0"/>
                  </a:lnTo>
                  <a:lnTo>
                    <a:pt x="161201" y="156578"/>
                  </a:lnTo>
                  <a:lnTo>
                    <a:pt x="104254" y="156578"/>
                  </a:lnTo>
                  <a:lnTo>
                    <a:pt x="112179" y="128066"/>
                  </a:lnTo>
                  <a:lnTo>
                    <a:pt x="119545" y="100507"/>
                  </a:lnTo>
                  <a:lnTo>
                    <a:pt x="126060" y="74752"/>
                  </a:lnTo>
                  <a:lnTo>
                    <a:pt x="131368" y="51638"/>
                  </a:lnTo>
                  <a:lnTo>
                    <a:pt x="132435" y="51638"/>
                  </a:lnTo>
                  <a:lnTo>
                    <a:pt x="137718" y="73101"/>
                  </a:lnTo>
                  <a:lnTo>
                    <a:pt x="144399" y="98158"/>
                  </a:lnTo>
                  <a:lnTo>
                    <a:pt x="152285" y="126187"/>
                  </a:lnTo>
                  <a:lnTo>
                    <a:pt x="161201" y="156578"/>
                  </a:lnTo>
                  <a:lnTo>
                    <a:pt x="161201" y="0"/>
                  </a:lnTo>
                  <a:lnTo>
                    <a:pt x="84112" y="0"/>
                  </a:lnTo>
                  <a:lnTo>
                    <a:pt x="0" y="266128"/>
                  </a:lnTo>
                  <a:lnTo>
                    <a:pt x="75958" y="266128"/>
                  </a:lnTo>
                  <a:lnTo>
                    <a:pt x="91363" y="214363"/>
                  </a:lnTo>
                  <a:lnTo>
                    <a:pt x="174891" y="214363"/>
                  </a:lnTo>
                  <a:lnTo>
                    <a:pt x="191046" y="266128"/>
                  </a:lnTo>
                  <a:lnTo>
                    <a:pt x="272478" y="266128"/>
                  </a:lnTo>
                  <a:close/>
                </a:path>
                <a:path w="409575" h="269875">
                  <a:moveTo>
                    <a:pt x="408965" y="63563"/>
                  </a:moveTo>
                  <a:lnTo>
                    <a:pt x="373418" y="63563"/>
                  </a:lnTo>
                  <a:lnTo>
                    <a:pt x="373418" y="11049"/>
                  </a:lnTo>
                  <a:lnTo>
                    <a:pt x="298894" y="11049"/>
                  </a:lnTo>
                  <a:lnTo>
                    <a:pt x="298894" y="63563"/>
                  </a:lnTo>
                  <a:lnTo>
                    <a:pt x="269697" y="63563"/>
                  </a:lnTo>
                  <a:lnTo>
                    <a:pt x="269697" y="114363"/>
                  </a:lnTo>
                  <a:lnTo>
                    <a:pt x="298488" y="114363"/>
                  </a:lnTo>
                  <a:lnTo>
                    <a:pt x="298488" y="207733"/>
                  </a:lnTo>
                  <a:lnTo>
                    <a:pt x="301332" y="233514"/>
                  </a:lnTo>
                  <a:lnTo>
                    <a:pt x="311188" y="252907"/>
                  </a:lnTo>
                  <a:lnTo>
                    <a:pt x="330022" y="265137"/>
                  </a:lnTo>
                  <a:lnTo>
                    <a:pt x="359803" y="269379"/>
                  </a:lnTo>
                  <a:lnTo>
                    <a:pt x="370306" y="269189"/>
                  </a:lnTo>
                  <a:lnTo>
                    <a:pt x="382066" y="268490"/>
                  </a:lnTo>
                  <a:lnTo>
                    <a:pt x="393674" y="267055"/>
                  </a:lnTo>
                  <a:lnTo>
                    <a:pt x="403707" y="264693"/>
                  </a:lnTo>
                  <a:lnTo>
                    <a:pt x="403707" y="218173"/>
                  </a:lnTo>
                  <a:lnTo>
                    <a:pt x="399707" y="218554"/>
                  </a:lnTo>
                  <a:lnTo>
                    <a:pt x="393204" y="218554"/>
                  </a:lnTo>
                  <a:lnTo>
                    <a:pt x="383438" y="217627"/>
                  </a:lnTo>
                  <a:lnTo>
                    <a:pt x="377380" y="214617"/>
                  </a:lnTo>
                  <a:lnTo>
                    <a:pt x="374294" y="209257"/>
                  </a:lnTo>
                  <a:lnTo>
                    <a:pt x="373418" y="201269"/>
                  </a:lnTo>
                  <a:lnTo>
                    <a:pt x="373418" y="114363"/>
                  </a:lnTo>
                  <a:lnTo>
                    <a:pt x="408965" y="114363"/>
                  </a:lnTo>
                  <a:lnTo>
                    <a:pt x="408965" y="63563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46">
              <a:extLst>
                <a:ext uri="{FF2B5EF4-FFF2-40B4-BE49-F238E27FC236}">
                  <a16:creationId xmlns:a16="http://schemas.microsoft.com/office/drawing/2014/main" id="{E46CE355-8054-E444-B7A5-475725C1D8BA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4790" y="846329"/>
              <a:ext cx="208457" cy="212382"/>
            </a:xfrm>
            <a:prstGeom prst="rect">
              <a:avLst/>
            </a:prstGeom>
          </p:spPr>
        </p:pic>
        <p:pic>
          <p:nvPicPr>
            <p:cNvPr id="52" name="object 47">
              <a:extLst>
                <a:ext uri="{FF2B5EF4-FFF2-40B4-BE49-F238E27FC236}">
                  <a16:creationId xmlns:a16="http://schemas.microsoft.com/office/drawing/2014/main" id="{7EB5960E-4156-01A3-87BB-7F53902D4A78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7024" y="846329"/>
              <a:ext cx="199656" cy="207467"/>
            </a:xfrm>
            <a:prstGeom prst="rect">
              <a:avLst/>
            </a:prstGeom>
          </p:spPr>
        </p:pic>
        <p:pic>
          <p:nvPicPr>
            <p:cNvPr id="53" name="object 48">
              <a:extLst>
                <a:ext uri="{FF2B5EF4-FFF2-40B4-BE49-F238E27FC236}">
                  <a16:creationId xmlns:a16="http://schemas.microsoft.com/office/drawing/2014/main" id="{C6FFB8E5-4CB8-55F8-5995-8E1C60DEC236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29576" y="846329"/>
              <a:ext cx="208470" cy="212382"/>
            </a:xfrm>
            <a:prstGeom prst="rect">
              <a:avLst/>
            </a:prstGeom>
          </p:spPr>
        </p:pic>
        <p:sp>
          <p:nvSpPr>
            <p:cNvPr id="54" name="object 49">
              <a:extLst>
                <a:ext uri="{FF2B5EF4-FFF2-40B4-BE49-F238E27FC236}">
                  <a16:creationId xmlns:a16="http://schemas.microsoft.com/office/drawing/2014/main" id="{FF3C2F92-2770-716E-49BB-77C4BAD9CBAA}"/>
                </a:ext>
              </a:extLst>
            </p:cNvPr>
            <p:cNvSpPr/>
            <p:nvPr/>
          </p:nvSpPr>
          <p:spPr>
            <a:xfrm>
              <a:off x="1571713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5" name="object 50">
            <a:extLst>
              <a:ext uri="{FF2B5EF4-FFF2-40B4-BE49-F238E27FC236}">
                <a16:creationId xmlns:a16="http://schemas.microsoft.com/office/drawing/2014/main" id="{8BA00122-6169-81D7-4C9F-B53804BF7C1B}"/>
              </a:ext>
            </a:extLst>
          </p:cNvPr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1766511" y="846329"/>
            <a:ext cx="208457" cy="212382"/>
          </a:xfrm>
          <a:prstGeom prst="rect">
            <a:avLst/>
          </a:prstGeom>
        </p:spPr>
      </p:pic>
      <p:grpSp>
        <p:nvGrpSpPr>
          <p:cNvPr id="56" name="object 51">
            <a:extLst>
              <a:ext uri="{FF2B5EF4-FFF2-40B4-BE49-F238E27FC236}">
                <a16:creationId xmlns:a16="http://schemas.microsoft.com/office/drawing/2014/main" id="{FEEC00B2-846F-37F6-23C2-EABD041B4FD8}"/>
              </a:ext>
            </a:extLst>
          </p:cNvPr>
          <p:cNvGrpSpPr/>
          <p:nvPr userDrawn="1"/>
        </p:nvGrpSpPr>
        <p:grpSpPr>
          <a:xfrm>
            <a:off x="2090408" y="770006"/>
            <a:ext cx="928369" cy="288925"/>
            <a:chOff x="2090408" y="770006"/>
            <a:chExt cx="928369" cy="288925"/>
          </a:xfrm>
        </p:grpSpPr>
        <p:pic>
          <p:nvPicPr>
            <p:cNvPr id="57" name="object 52">
              <a:extLst>
                <a:ext uri="{FF2B5EF4-FFF2-40B4-BE49-F238E27FC236}">
                  <a16:creationId xmlns:a16="http://schemas.microsoft.com/office/drawing/2014/main" id="{21BB106A-178F-3728-79E8-3CCBDD8E4D81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90408" y="851241"/>
              <a:ext cx="198018" cy="207606"/>
            </a:xfrm>
            <a:prstGeom prst="rect">
              <a:avLst/>
            </a:prstGeom>
          </p:spPr>
        </p:pic>
        <p:sp>
          <p:nvSpPr>
            <p:cNvPr id="58" name="object 53">
              <a:extLst>
                <a:ext uri="{FF2B5EF4-FFF2-40B4-BE49-F238E27FC236}">
                  <a16:creationId xmlns:a16="http://schemas.microsoft.com/office/drawing/2014/main" id="{A9E3AEE1-1B3F-F766-C302-650A06B45F09}"/>
                </a:ext>
              </a:extLst>
            </p:cNvPr>
            <p:cNvSpPr/>
            <p:nvPr/>
          </p:nvSpPr>
          <p:spPr>
            <a:xfrm>
              <a:off x="2313660" y="770013"/>
              <a:ext cx="362585" cy="283845"/>
            </a:xfrm>
            <a:custGeom>
              <a:avLst/>
              <a:gdLst/>
              <a:ahLst/>
              <a:cxnLst/>
              <a:rect l="l" t="t" r="r" b="b"/>
              <a:pathLst>
                <a:path w="362585" h="283844">
                  <a:moveTo>
                    <a:pt x="262204" y="81229"/>
                  </a:moveTo>
                  <a:lnTo>
                    <a:pt x="230911" y="81229"/>
                  </a:lnTo>
                  <a:lnTo>
                    <a:pt x="230911" y="58432"/>
                  </a:lnTo>
                  <a:lnTo>
                    <a:pt x="234099" y="50774"/>
                  </a:lnTo>
                  <a:lnTo>
                    <a:pt x="246100" y="50774"/>
                  </a:lnTo>
                  <a:lnTo>
                    <a:pt x="253022" y="51015"/>
                  </a:lnTo>
                  <a:lnTo>
                    <a:pt x="256717" y="51790"/>
                  </a:lnTo>
                  <a:lnTo>
                    <a:pt x="256717" y="2844"/>
                  </a:lnTo>
                  <a:lnTo>
                    <a:pt x="251218" y="1689"/>
                  </a:lnTo>
                  <a:lnTo>
                    <a:pt x="244106" y="787"/>
                  </a:lnTo>
                  <a:lnTo>
                    <a:pt x="236270" y="203"/>
                  </a:lnTo>
                  <a:lnTo>
                    <a:pt x="228625" y="0"/>
                  </a:lnTo>
                  <a:lnTo>
                    <a:pt x="196634" y="4432"/>
                  </a:lnTo>
                  <a:lnTo>
                    <a:pt x="173812" y="17678"/>
                  </a:lnTo>
                  <a:lnTo>
                    <a:pt x="160134" y="39624"/>
                  </a:lnTo>
                  <a:lnTo>
                    <a:pt x="155575" y="70180"/>
                  </a:lnTo>
                  <a:lnTo>
                    <a:pt x="155575" y="81229"/>
                  </a:lnTo>
                  <a:lnTo>
                    <a:pt x="101892" y="81229"/>
                  </a:lnTo>
                  <a:lnTo>
                    <a:pt x="101892" y="58432"/>
                  </a:lnTo>
                  <a:lnTo>
                    <a:pt x="105079" y="50774"/>
                  </a:lnTo>
                  <a:lnTo>
                    <a:pt x="117094" y="50774"/>
                  </a:lnTo>
                  <a:lnTo>
                    <a:pt x="124002" y="51015"/>
                  </a:lnTo>
                  <a:lnTo>
                    <a:pt x="127711" y="51650"/>
                  </a:lnTo>
                  <a:lnTo>
                    <a:pt x="127711" y="2705"/>
                  </a:lnTo>
                  <a:lnTo>
                    <a:pt x="122351" y="1574"/>
                  </a:lnTo>
                  <a:lnTo>
                    <a:pt x="115544" y="723"/>
                  </a:lnTo>
                  <a:lnTo>
                    <a:pt x="108000" y="190"/>
                  </a:lnTo>
                  <a:lnTo>
                    <a:pt x="100444" y="0"/>
                  </a:lnTo>
                  <a:lnTo>
                    <a:pt x="68148" y="4343"/>
                  </a:lnTo>
                  <a:lnTo>
                    <a:pt x="45059" y="17424"/>
                  </a:lnTo>
                  <a:lnTo>
                    <a:pt x="31178" y="39331"/>
                  </a:lnTo>
                  <a:lnTo>
                    <a:pt x="26543" y="70180"/>
                  </a:lnTo>
                  <a:lnTo>
                    <a:pt x="26543" y="81229"/>
                  </a:lnTo>
                  <a:lnTo>
                    <a:pt x="0" y="81229"/>
                  </a:lnTo>
                  <a:lnTo>
                    <a:pt x="0" y="132029"/>
                  </a:lnTo>
                  <a:lnTo>
                    <a:pt x="26543" y="132029"/>
                  </a:lnTo>
                  <a:lnTo>
                    <a:pt x="26543" y="283794"/>
                  </a:lnTo>
                  <a:lnTo>
                    <a:pt x="101892" y="283794"/>
                  </a:lnTo>
                  <a:lnTo>
                    <a:pt x="101892" y="132029"/>
                  </a:lnTo>
                  <a:lnTo>
                    <a:pt x="155575" y="132029"/>
                  </a:lnTo>
                  <a:lnTo>
                    <a:pt x="155575" y="283794"/>
                  </a:lnTo>
                  <a:lnTo>
                    <a:pt x="230911" y="283794"/>
                  </a:lnTo>
                  <a:lnTo>
                    <a:pt x="230911" y="132029"/>
                  </a:lnTo>
                  <a:lnTo>
                    <a:pt x="262204" y="132029"/>
                  </a:lnTo>
                  <a:lnTo>
                    <a:pt x="262204" y="81229"/>
                  </a:lnTo>
                  <a:close/>
                </a:path>
                <a:path w="362585" h="283844">
                  <a:moveTo>
                    <a:pt x="362559" y="81229"/>
                  </a:moveTo>
                  <a:lnTo>
                    <a:pt x="287210" y="81229"/>
                  </a:lnTo>
                  <a:lnTo>
                    <a:pt x="287210" y="283806"/>
                  </a:lnTo>
                  <a:lnTo>
                    <a:pt x="362559" y="283806"/>
                  </a:lnTo>
                  <a:lnTo>
                    <a:pt x="362559" y="81229"/>
                  </a:lnTo>
                  <a:close/>
                </a:path>
                <a:path w="362585" h="283844">
                  <a:moveTo>
                    <a:pt x="362559" y="3860"/>
                  </a:moveTo>
                  <a:lnTo>
                    <a:pt x="287210" y="3860"/>
                  </a:lnTo>
                  <a:lnTo>
                    <a:pt x="287210" y="56362"/>
                  </a:lnTo>
                  <a:lnTo>
                    <a:pt x="362559" y="56362"/>
                  </a:lnTo>
                  <a:lnTo>
                    <a:pt x="362559" y="386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4">
              <a:extLst>
                <a:ext uri="{FF2B5EF4-FFF2-40B4-BE49-F238E27FC236}">
                  <a16:creationId xmlns:a16="http://schemas.microsoft.com/office/drawing/2014/main" id="{596A5A80-CF02-3C94-9E8A-D75ECD49D584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10420" y="846324"/>
              <a:ext cx="202171" cy="212394"/>
            </a:xfrm>
            <a:prstGeom prst="rect">
              <a:avLst/>
            </a:prstGeom>
          </p:spPr>
        </p:pic>
        <p:sp>
          <p:nvSpPr>
            <p:cNvPr id="60" name="object 55">
              <a:extLst>
                <a:ext uri="{FF2B5EF4-FFF2-40B4-BE49-F238E27FC236}">
                  <a16:creationId xmlns:a16="http://schemas.microsoft.com/office/drawing/2014/main" id="{29DDC29F-DFFA-39AE-C297-3C06F5E0EDF5}"/>
                </a:ext>
              </a:extLst>
            </p:cNvPr>
            <p:cNvSpPr/>
            <p:nvPr/>
          </p:nvSpPr>
          <p:spPr>
            <a:xfrm>
              <a:off x="2943149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56">
            <a:extLst>
              <a:ext uri="{FF2B5EF4-FFF2-40B4-BE49-F238E27FC236}">
                <a16:creationId xmlns:a16="http://schemas.microsoft.com/office/drawing/2014/main" id="{2F8FA55A-5BC9-734D-D0A4-6468B5F82557}"/>
              </a:ext>
            </a:extLst>
          </p:cNvPr>
          <p:cNvGrpSpPr/>
          <p:nvPr userDrawn="1"/>
        </p:nvGrpSpPr>
        <p:grpSpPr>
          <a:xfrm>
            <a:off x="3138204" y="773874"/>
            <a:ext cx="1765935" cy="358140"/>
            <a:chOff x="3138204" y="773874"/>
            <a:chExt cx="1765935" cy="358140"/>
          </a:xfrm>
        </p:grpSpPr>
        <p:sp>
          <p:nvSpPr>
            <p:cNvPr id="62" name="object 57">
              <a:extLst>
                <a:ext uri="{FF2B5EF4-FFF2-40B4-BE49-F238E27FC236}">
                  <a16:creationId xmlns:a16="http://schemas.microsoft.com/office/drawing/2014/main" id="{5F51F23E-A17A-91A4-AB1D-FC6861D61BD4}"/>
                </a:ext>
              </a:extLst>
            </p:cNvPr>
            <p:cNvSpPr/>
            <p:nvPr/>
          </p:nvSpPr>
          <p:spPr>
            <a:xfrm>
              <a:off x="3138195" y="773874"/>
              <a:ext cx="328930" cy="358140"/>
            </a:xfrm>
            <a:custGeom>
              <a:avLst/>
              <a:gdLst/>
              <a:ahLst/>
              <a:cxnLst/>
              <a:rect l="l" t="t" r="r" b="b"/>
              <a:pathLst>
                <a:path w="328929" h="358140">
                  <a:moveTo>
                    <a:pt x="211543" y="77381"/>
                  </a:moveTo>
                  <a:lnTo>
                    <a:pt x="138899" y="77381"/>
                  </a:lnTo>
                  <a:lnTo>
                    <a:pt x="138899" y="174498"/>
                  </a:lnTo>
                  <a:lnTo>
                    <a:pt x="137604" y="194767"/>
                  </a:lnTo>
                  <a:lnTo>
                    <a:pt x="132854" y="210159"/>
                  </a:lnTo>
                  <a:lnTo>
                    <a:pt x="123380" y="219938"/>
                  </a:lnTo>
                  <a:lnTo>
                    <a:pt x="107911" y="223367"/>
                  </a:lnTo>
                  <a:lnTo>
                    <a:pt x="94970" y="220116"/>
                  </a:lnTo>
                  <a:lnTo>
                    <a:pt x="85305" y="210680"/>
                  </a:lnTo>
                  <a:lnTo>
                    <a:pt x="79248" y="195516"/>
                  </a:lnTo>
                  <a:lnTo>
                    <a:pt x="77152" y="175094"/>
                  </a:lnTo>
                  <a:lnTo>
                    <a:pt x="79654" y="151625"/>
                  </a:lnTo>
                  <a:lnTo>
                    <a:pt x="86461" y="135890"/>
                  </a:lnTo>
                  <a:lnTo>
                    <a:pt x="96608" y="127076"/>
                  </a:lnTo>
                  <a:lnTo>
                    <a:pt x="109067" y="124320"/>
                  </a:lnTo>
                  <a:lnTo>
                    <a:pt x="124929" y="127698"/>
                  </a:lnTo>
                  <a:lnTo>
                    <a:pt x="133946" y="137515"/>
                  </a:lnTo>
                  <a:lnTo>
                    <a:pt x="137972" y="153276"/>
                  </a:lnTo>
                  <a:lnTo>
                    <a:pt x="138899" y="174498"/>
                  </a:lnTo>
                  <a:lnTo>
                    <a:pt x="138899" y="77381"/>
                  </a:lnTo>
                  <a:lnTo>
                    <a:pt x="138760" y="77381"/>
                  </a:lnTo>
                  <a:lnTo>
                    <a:pt x="138328" y="80187"/>
                  </a:lnTo>
                  <a:lnTo>
                    <a:pt x="138226" y="80873"/>
                  </a:lnTo>
                  <a:lnTo>
                    <a:pt x="136956" y="91084"/>
                  </a:lnTo>
                  <a:lnTo>
                    <a:pt x="136575" y="96139"/>
                  </a:lnTo>
                  <a:lnTo>
                    <a:pt x="132054" y="88506"/>
                  </a:lnTo>
                  <a:lnTo>
                    <a:pt x="122809" y="80873"/>
                  </a:lnTo>
                  <a:lnTo>
                    <a:pt x="121196" y="80187"/>
                  </a:lnTo>
                  <a:lnTo>
                    <a:pt x="107924" y="74853"/>
                  </a:lnTo>
                  <a:lnTo>
                    <a:pt x="87007" y="72466"/>
                  </a:lnTo>
                  <a:lnTo>
                    <a:pt x="52006" y="80187"/>
                  </a:lnTo>
                  <a:lnTo>
                    <a:pt x="24472" y="101917"/>
                  </a:lnTo>
                  <a:lnTo>
                    <a:pt x="6464" y="135496"/>
                  </a:lnTo>
                  <a:lnTo>
                    <a:pt x="0" y="178752"/>
                  </a:lnTo>
                  <a:lnTo>
                    <a:pt x="5359" y="216458"/>
                  </a:lnTo>
                  <a:lnTo>
                    <a:pt x="21132" y="247294"/>
                  </a:lnTo>
                  <a:lnTo>
                    <a:pt x="46863" y="268109"/>
                  </a:lnTo>
                  <a:lnTo>
                    <a:pt x="82130" y="275742"/>
                  </a:lnTo>
                  <a:lnTo>
                    <a:pt x="101244" y="273926"/>
                  </a:lnTo>
                  <a:lnTo>
                    <a:pt x="116205" y="268795"/>
                  </a:lnTo>
                  <a:lnTo>
                    <a:pt x="127736" y="260769"/>
                  </a:lnTo>
                  <a:lnTo>
                    <a:pt x="136575" y="250291"/>
                  </a:lnTo>
                  <a:lnTo>
                    <a:pt x="136575" y="260997"/>
                  </a:lnTo>
                  <a:lnTo>
                    <a:pt x="135331" y="282575"/>
                  </a:lnTo>
                  <a:lnTo>
                    <a:pt x="130632" y="297764"/>
                  </a:lnTo>
                  <a:lnTo>
                    <a:pt x="121056" y="306743"/>
                  </a:lnTo>
                  <a:lnTo>
                    <a:pt x="105181" y="309702"/>
                  </a:lnTo>
                  <a:lnTo>
                    <a:pt x="94246" y="308356"/>
                  </a:lnTo>
                  <a:lnTo>
                    <a:pt x="86652" y="304622"/>
                  </a:lnTo>
                  <a:lnTo>
                    <a:pt x="81724" y="298919"/>
                  </a:lnTo>
                  <a:lnTo>
                    <a:pt x="78828" y="291693"/>
                  </a:lnTo>
                  <a:lnTo>
                    <a:pt x="4368" y="291693"/>
                  </a:lnTo>
                  <a:lnTo>
                    <a:pt x="9144" y="311581"/>
                  </a:lnTo>
                  <a:lnTo>
                    <a:pt x="23583" y="333311"/>
                  </a:lnTo>
                  <a:lnTo>
                    <a:pt x="52882" y="350812"/>
                  </a:lnTo>
                  <a:lnTo>
                    <a:pt x="102209" y="358000"/>
                  </a:lnTo>
                  <a:lnTo>
                    <a:pt x="155219" y="350393"/>
                  </a:lnTo>
                  <a:lnTo>
                    <a:pt x="188633" y="328714"/>
                  </a:lnTo>
                  <a:lnTo>
                    <a:pt x="198323" y="309702"/>
                  </a:lnTo>
                  <a:lnTo>
                    <a:pt x="206032" y="294589"/>
                  </a:lnTo>
                  <a:lnTo>
                    <a:pt x="210959" y="250291"/>
                  </a:lnTo>
                  <a:lnTo>
                    <a:pt x="211048" y="223367"/>
                  </a:lnTo>
                  <a:lnTo>
                    <a:pt x="211124" y="124320"/>
                  </a:lnTo>
                  <a:lnTo>
                    <a:pt x="211226" y="96139"/>
                  </a:lnTo>
                  <a:lnTo>
                    <a:pt x="211328" y="88506"/>
                  </a:lnTo>
                  <a:lnTo>
                    <a:pt x="211480" y="80873"/>
                  </a:lnTo>
                  <a:lnTo>
                    <a:pt x="211543" y="77381"/>
                  </a:lnTo>
                  <a:close/>
                </a:path>
                <a:path w="328929" h="358140">
                  <a:moveTo>
                    <a:pt x="328422" y="77368"/>
                  </a:moveTo>
                  <a:lnTo>
                    <a:pt x="253085" y="77368"/>
                  </a:lnTo>
                  <a:lnTo>
                    <a:pt x="253085" y="279946"/>
                  </a:lnTo>
                  <a:lnTo>
                    <a:pt x="328422" y="279946"/>
                  </a:lnTo>
                  <a:lnTo>
                    <a:pt x="328422" y="77368"/>
                  </a:lnTo>
                  <a:close/>
                </a:path>
                <a:path w="328929" h="358140">
                  <a:moveTo>
                    <a:pt x="328422" y="0"/>
                  </a:moveTo>
                  <a:lnTo>
                    <a:pt x="253085" y="0"/>
                  </a:lnTo>
                  <a:lnTo>
                    <a:pt x="253085" y="52501"/>
                  </a:lnTo>
                  <a:lnTo>
                    <a:pt x="328422" y="52501"/>
                  </a:lnTo>
                  <a:lnTo>
                    <a:pt x="328422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58">
              <a:extLst>
                <a:ext uri="{FF2B5EF4-FFF2-40B4-BE49-F238E27FC236}">
                  <a16:creationId xmlns:a16="http://schemas.microsoft.com/office/drawing/2014/main" id="{67CC7D5E-4399-E0B6-96E0-CE21028BD204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08592" y="851241"/>
              <a:ext cx="198018" cy="207606"/>
            </a:xfrm>
            <a:prstGeom prst="rect">
              <a:avLst/>
            </a:prstGeom>
          </p:spPr>
        </p:pic>
        <p:sp>
          <p:nvSpPr>
            <p:cNvPr id="64" name="object 59">
              <a:extLst>
                <a:ext uri="{FF2B5EF4-FFF2-40B4-BE49-F238E27FC236}">
                  <a16:creationId xmlns:a16="http://schemas.microsoft.com/office/drawing/2014/main" id="{ACBD681C-FD62-C9E9-4926-B913F7F64D20}"/>
                </a:ext>
              </a:extLst>
            </p:cNvPr>
            <p:cNvSpPr/>
            <p:nvPr/>
          </p:nvSpPr>
          <p:spPr>
            <a:xfrm>
              <a:off x="3741255" y="773874"/>
              <a:ext cx="330200" cy="285115"/>
            </a:xfrm>
            <a:custGeom>
              <a:avLst/>
              <a:gdLst/>
              <a:ahLst/>
              <a:cxnLst/>
              <a:rect l="l" t="t" r="r" b="b"/>
              <a:pathLst>
                <a:path w="330200" h="285115">
                  <a:moveTo>
                    <a:pt x="212407" y="279933"/>
                  </a:moveTo>
                  <a:lnTo>
                    <a:pt x="212280" y="274015"/>
                  </a:lnTo>
                  <a:lnTo>
                    <a:pt x="212217" y="270649"/>
                  </a:lnTo>
                  <a:lnTo>
                    <a:pt x="212115" y="260604"/>
                  </a:lnTo>
                  <a:lnTo>
                    <a:pt x="212115" y="231902"/>
                  </a:lnTo>
                  <a:lnTo>
                    <a:pt x="212064" y="124853"/>
                  </a:lnTo>
                  <a:lnTo>
                    <a:pt x="212051" y="89281"/>
                  </a:lnTo>
                  <a:lnTo>
                    <a:pt x="212026" y="0"/>
                  </a:lnTo>
                  <a:lnTo>
                    <a:pt x="139661" y="0"/>
                  </a:lnTo>
                  <a:lnTo>
                    <a:pt x="139661" y="178104"/>
                  </a:lnTo>
                  <a:lnTo>
                    <a:pt x="139598" y="179920"/>
                  </a:lnTo>
                  <a:lnTo>
                    <a:pt x="138823" y="198412"/>
                  </a:lnTo>
                  <a:lnTo>
                    <a:pt x="134835" y="215519"/>
                  </a:lnTo>
                  <a:lnTo>
                    <a:pt x="125514" y="227431"/>
                  </a:lnTo>
                  <a:lnTo>
                    <a:pt x="108673" y="231902"/>
                  </a:lnTo>
                  <a:lnTo>
                    <a:pt x="94830" y="228485"/>
                  </a:lnTo>
                  <a:lnTo>
                    <a:pt x="84988" y="218300"/>
                  </a:lnTo>
                  <a:lnTo>
                    <a:pt x="79108" y="201472"/>
                  </a:lnTo>
                  <a:lnTo>
                    <a:pt x="77165" y="178358"/>
                  </a:lnTo>
                  <a:lnTo>
                    <a:pt x="77152" y="178104"/>
                  </a:lnTo>
                  <a:lnTo>
                    <a:pt x="79133" y="155676"/>
                  </a:lnTo>
                  <a:lnTo>
                    <a:pt x="109575" y="124853"/>
                  </a:lnTo>
                  <a:lnTo>
                    <a:pt x="138772" y="155676"/>
                  </a:lnTo>
                  <a:lnTo>
                    <a:pt x="139661" y="178104"/>
                  </a:lnTo>
                  <a:lnTo>
                    <a:pt x="139661" y="0"/>
                  </a:lnTo>
                  <a:lnTo>
                    <a:pt x="136677" y="0"/>
                  </a:lnTo>
                  <a:lnTo>
                    <a:pt x="136677" y="89281"/>
                  </a:lnTo>
                  <a:lnTo>
                    <a:pt x="130390" y="82677"/>
                  </a:lnTo>
                  <a:lnTo>
                    <a:pt x="120243" y="77330"/>
                  </a:lnTo>
                  <a:lnTo>
                    <a:pt x="106654" y="73761"/>
                  </a:lnTo>
                  <a:lnTo>
                    <a:pt x="90093" y="72453"/>
                  </a:lnTo>
                  <a:lnTo>
                    <a:pt x="51993" y="80581"/>
                  </a:lnTo>
                  <a:lnTo>
                    <a:pt x="23685" y="103060"/>
                  </a:lnTo>
                  <a:lnTo>
                    <a:pt x="6070" y="137109"/>
                  </a:lnTo>
                  <a:lnTo>
                    <a:pt x="0" y="179920"/>
                  </a:lnTo>
                  <a:lnTo>
                    <a:pt x="5308" y="221348"/>
                  </a:lnTo>
                  <a:lnTo>
                    <a:pt x="20980" y="254635"/>
                  </a:lnTo>
                  <a:lnTo>
                    <a:pt x="46621" y="276796"/>
                  </a:lnTo>
                  <a:lnTo>
                    <a:pt x="81851" y="284835"/>
                  </a:lnTo>
                  <a:lnTo>
                    <a:pt x="101320" y="283133"/>
                  </a:lnTo>
                  <a:lnTo>
                    <a:pt x="116535" y="278282"/>
                  </a:lnTo>
                  <a:lnTo>
                    <a:pt x="128181" y="270649"/>
                  </a:lnTo>
                  <a:lnTo>
                    <a:pt x="136956" y="260604"/>
                  </a:lnTo>
                  <a:lnTo>
                    <a:pt x="137337" y="265557"/>
                  </a:lnTo>
                  <a:lnTo>
                    <a:pt x="138353" y="274015"/>
                  </a:lnTo>
                  <a:lnTo>
                    <a:pt x="139522" y="279933"/>
                  </a:lnTo>
                  <a:lnTo>
                    <a:pt x="212407" y="279933"/>
                  </a:lnTo>
                  <a:close/>
                </a:path>
                <a:path w="330200" h="285115">
                  <a:moveTo>
                    <a:pt x="329577" y="77368"/>
                  </a:moveTo>
                  <a:lnTo>
                    <a:pt x="254228" y="77368"/>
                  </a:lnTo>
                  <a:lnTo>
                    <a:pt x="254228" y="279946"/>
                  </a:lnTo>
                  <a:lnTo>
                    <a:pt x="329577" y="279946"/>
                  </a:lnTo>
                  <a:lnTo>
                    <a:pt x="329577" y="77368"/>
                  </a:lnTo>
                  <a:close/>
                </a:path>
                <a:path w="330200" h="285115">
                  <a:moveTo>
                    <a:pt x="329577" y="0"/>
                  </a:moveTo>
                  <a:lnTo>
                    <a:pt x="254228" y="0"/>
                  </a:lnTo>
                  <a:lnTo>
                    <a:pt x="254228" y="52501"/>
                  </a:lnTo>
                  <a:lnTo>
                    <a:pt x="329577" y="52501"/>
                  </a:lnTo>
                  <a:lnTo>
                    <a:pt x="329577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0">
              <a:extLst>
                <a:ext uri="{FF2B5EF4-FFF2-40B4-BE49-F238E27FC236}">
                  <a16:creationId xmlns:a16="http://schemas.microsoft.com/office/drawing/2014/main" id="{D024D1A9-EF2A-A7F1-ADB6-5B87EF9F5270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03712" y="851239"/>
              <a:ext cx="183261" cy="202565"/>
            </a:xfrm>
            <a:prstGeom prst="rect">
              <a:avLst/>
            </a:prstGeom>
          </p:spPr>
        </p:pic>
        <p:sp>
          <p:nvSpPr>
            <p:cNvPr id="66" name="object 61">
              <a:extLst>
                <a:ext uri="{FF2B5EF4-FFF2-40B4-BE49-F238E27FC236}">
                  <a16:creationId xmlns:a16="http://schemas.microsoft.com/office/drawing/2014/main" id="{C90F84D2-A412-C442-7BF8-767460505AF9}"/>
                </a:ext>
              </a:extLst>
            </p:cNvPr>
            <p:cNvSpPr/>
            <p:nvPr/>
          </p:nvSpPr>
          <p:spPr>
            <a:xfrm>
              <a:off x="4314584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2">
              <a:extLst>
                <a:ext uri="{FF2B5EF4-FFF2-40B4-BE49-F238E27FC236}">
                  <a16:creationId xmlns:a16="http://schemas.microsoft.com/office/drawing/2014/main" id="{8B267736-8F37-E38E-24A9-860AEC330540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21546" y="846326"/>
              <a:ext cx="199771" cy="212382"/>
            </a:xfrm>
            <a:prstGeom prst="rect">
              <a:avLst/>
            </a:prstGeom>
          </p:spPr>
        </p:pic>
        <p:pic>
          <p:nvPicPr>
            <p:cNvPr id="68" name="object 63">
              <a:extLst>
                <a:ext uri="{FF2B5EF4-FFF2-40B4-BE49-F238E27FC236}">
                  <a16:creationId xmlns:a16="http://schemas.microsoft.com/office/drawing/2014/main" id="{AF21723A-A185-2BA0-AEA7-F8A540F11B11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661756" y="846334"/>
              <a:ext cx="137731" cy="207467"/>
            </a:xfrm>
            <a:prstGeom prst="rect">
              <a:avLst/>
            </a:prstGeom>
          </p:spPr>
        </p:pic>
        <p:sp>
          <p:nvSpPr>
            <p:cNvPr id="69" name="object 64">
              <a:extLst>
                <a:ext uri="{FF2B5EF4-FFF2-40B4-BE49-F238E27FC236}">
                  <a16:creationId xmlns:a16="http://schemas.microsoft.com/office/drawing/2014/main" id="{79FE8E39-56BB-9DD3-75BC-06D4E67A11C6}"/>
                </a:ext>
              </a:extLst>
            </p:cNvPr>
            <p:cNvSpPr/>
            <p:nvPr/>
          </p:nvSpPr>
          <p:spPr>
            <a:xfrm>
              <a:off x="4828387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0" name="object 65">
            <a:extLst>
              <a:ext uri="{FF2B5EF4-FFF2-40B4-BE49-F238E27FC236}">
                <a16:creationId xmlns:a16="http://schemas.microsoft.com/office/drawing/2014/main" id="{84602222-E425-709E-C7EE-D440F260692B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270867" y="8052629"/>
            <a:ext cx="375632" cy="421515"/>
          </a:xfrm>
          <a:prstGeom prst="rect">
            <a:avLst/>
          </a:prstGeom>
        </p:spPr>
      </p:pic>
      <p:pic>
        <p:nvPicPr>
          <p:cNvPr id="71" name="object 66">
            <a:extLst>
              <a:ext uri="{FF2B5EF4-FFF2-40B4-BE49-F238E27FC236}">
                <a16:creationId xmlns:a16="http://schemas.microsoft.com/office/drawing/2014/main" id="{9F23FEB7-1AFB-4FB4-035E-CD8286CF791C}"/>
              </a:ext>
            </a:extLst>
          </p:cNvPr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767263" y="8115169"/>
            <a:ext cx="1055772" cy="129301"/>
          </a:xfrm>
          <a:prstGeom prst="rect">
            <a:avLst/>
          </a:prstGeom>
        </p:spPr>
      </p:pic>
      <p:grpSp>
        <p:nvGrpSpPr>
          <p:cNvPr id="72" name="object 67">
            <a:extLst>
              <a:ext uri="{FF2B5EF4-FFF2-40B4-BE49-F238E27FC236}">
                <a16:creationId xmlns:a16="http://schemas.microsoft.com/office/drawing/2014/main" id="{921094C7-B7AD-25B2-8076-7B5449587366}"/>
              </a:ext>
            </a:extLst>
          </p:cNvPr>
          <p:cNvGrpSpPr/>
          <p:nvPr userDrawn="1"/>
        </p:nvGrpSpPr>
        <p:grpSpPr>
          <a:xfrm>
            <a:off x="6439852" y="8115160"/>
            <a:ext cx="163830" cy="129539"/>
            <a:chOff x="6439852" y="8115160"/>
            <a:chExt cx="163830" cy="129539"/>
          </a:xfrm>
        </p:grpSpPr>
        <p:sp>
          <p:nvSpPr>
            <p:cNvPr id="73" name="object 68">
              <a:extLst>
                <a:ext uri="{FF2B5EF4-FFF2-40B4-BE49-F238E27FC236}">
                  <a16:creationId xmlns:a16="http://schemas.microsoft.com/office/drawing/2014/main" id="{3E1F17C8-8364-9798-6CFD-98540CA8F1AB}"/>
                </a:ext>
              </a:extLst>
            </p:cNvPr>
            <p:cNvSpPr/>
            <p:nvPr/>
          </p:nvSpPr>
          <p:spPr>
            <a:xfrm>
              <a:off x="6439852" y="8115160"/>
              <a:ext cx="64135" cy="127635"/>
            </a:xfrm>
            <a:custGeom>
              <a:avLst/>
              <a:gdLst/>
              <a:ahLst/>
              <a:cxnLst/>
              <a:rect l="l" t="t" r="r" b="b"/>
              <a:pathLst>
                <a:path w="64134" h="127634">
                  <a:moveTo>
                    <a:pt x="19596" y="0"/>
                  </a:moveTo>
                  <a:lnTo>
                    <a:pt x="0" y="0"/>
                  </a:lnTo>
                  <a:lnTo>
                    <a:pt x="0" y="127330"/>
                  </a:lnTo>
                  <a:lnTo>
                    <a:pt x="19596" y="127330"/>
                  </a:lnTo>
                  <a:lnTo>
                    <a:pt x="19596" y="0"/>
                  </a:lnTo>
                  <a:close/>
                </a:path>
                <a:path w="64134" h="127634">
                  <a:moveTo>
                    <a:pt x="64008" y="37414"/>
                  </a:moveTo>
                  <a:lnTo>
                    <a:pt x="44411" y="37414"/>
                  </a:lnTo>
                  <a:lnTo>
                    <a:pt x="44411" y="127330"/>
                  </a:lnTo>
                  <a:lnTo>
                    <a:pt x="64008" y="127330"/>
                  </a:lnTo>
                  <a:lnTo>
                    <a:pt x="64008" y="37414"/>
                  </a:lnTo>
                  <a:close/>
                </a:path>
                <a:path w="64134" h="127634">
                  <a:moveTo>
                    <a:pt x="64008" y="1447"/>
                  </a:moveTo>
                  <a:lnTo>
                    <a:pt x="44411" y="1447"/>
                  </a:lnTo>
                  <a:lnTo>
                    <a:pt x="44411" y="22123"/>
                  </a:lnTo>
                  <a:lnTo>
                    <a:pt x="64008" y="22123"/>
                  </a:lnTo>
                  <a:lnTo>
                    <a:pt x="64008" y="1447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69">
              <a:extLst>
                <a:ext uri="{FF2B5EF4-FFF2-40B4-BE49-F238E27FC236}">
                  <a16:creationId xmlns:a16="http://schemas.microsoft.com/office/drawing/2014/main" id="{EA54FFDB-B014-3B42-3EC6-7D3DAED5C286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523289" y="8150596"/>
              <a:ext cx="80200" cy="93865"/>
            </a:xfrm>
            <a:prstGeom prst="rect">
              <a:avLst/>
            </a:prstGeom>
          </p:spPr>
        </p:pic>
      </p:grpSp>
      <p:grpSp>
        <p:nvGrpSpPr>
          <p:cNvPr id="75" name="object 70">
            <a:extLst>
              <a:ext uri="{FF2B5EF4-FFF2-40B4-BE49-F238E27FC236}">
                <a16:creationId xmlns:a16="http://schemas.microsoft.com/office/drawing/2014/main" id="{0B400A62-ED5B-3760-5E6C-7906DE86FB03}"/>
              </a:ext>
            </a:extLst>
          </p:cNvPr>
          <p:cNvGrpSpPr/>
          <p:nvPr userDrawn="1"/>
        </p:nvGrpSpPr>
        <p:grpSpPr>
          <a:xfrm>
            <a:off x="6658338" y="8115169"/>
            <a:ext cx="212725" cy="129539"/>
            <a:chOff x="6658338" y="8115169"/>
            <a:chExt cx="212725" cy="129539"/>
          </a:xfrm>
        </p:grpSpPr>
        <p:pic>
          <p:nvPicPr>
            <p:cNvPr id="76" name="object 71">
              <a:extLst>
                <a:ext uri="{FF2B5EF4-FFF2-40B4-BE49-F238E27FC236}">
                  <a16:creationId xmlns:a16="http://schemas.microsoft.com/office/drawing/2014/main" id="{37BD674C-0CC2-CD92-8A2E-5516F364AC28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658338" y="8115169"/>
              <a:ext cx="77508" cy="129298"/>
            </a:xfrm>
            <a:prstGeom prst="rect">
              <a:avLst/>
            </a:prstGeom>
          </p:spPr>
        </p:pic>
        <p:pic>
          <p:nvPicPr>
            <p:cNvPr id="77" name="object 72">
              <a:extLst>
                <a:ext uri="{FF2B5EF4-FFF2-40B4-BE49-F238E27FC236}">
                  <a16:creationId xmlns:a16="http://schemas.microsoft.com/office/drawing/2014/main" id="{AC018D41-0215-0883-9937-94230EC95749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55257" y="8116607"/>
              <a:ext cx="115277" cy="127854"/>
            </a:xfrm>
            <a:prstGeom prst="rect">
              <a:avLst/>
            </a:prstGeom>
          </p:spPr>
        </p:pic>
      </p:grpSp>
      <p:grpSp>
        <p:nvGrpSpPr>
          <p:cNvPr id="78" name="object 73">
            <a:extLst>
              <a:ext uri="{FF2B5EF4-FFF2-40B4-BE49-F238E27FC236}">
                <a16:creationId xmlns:a16="http://schemas.microsoft.com/office/drawing/2014/main" id="{B64254B2-2FFA-CF6C-3D57-A4B8F7592557}"/>
              </a:ext>
            </a:extLst>
          </p:cNvPr>
          <p:cNvGrpSpPr/>
          <p:nvPr userDrawn="1"/>
        </p:nvGrpSpPr>
        <p:grpSpPr>
          <a:xfrm>
            <a:off x="6936168" y="8116608"/>
            <a:ext cx="568960" cy="128270"/>
            <a:chOff x="6936168" y="8116608"/>
            <a:chExt cx="568960" cy="128270"/>
          </a:xfrm>
        </p:grpSpPr>
        <p:pic>
          <p:nvPicPr>
            <p:cNvPr id="79" name="object 74">
              <a:extLst>
                <a:ext uri="{FF2B5EF4-FFF2-40B4-BE49-F238E27FC236}">
                  <a16:creationId xmlns:a16="http://schemas.microsoft.com/office/drawing/2014/main" id="{79A53E55-3BCC-BEA0-33EF-3EBEB228A53B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36168" y="8119308"/>
              <a:ext cx="124625" cy="123177"/>
            </a:xfrm>
            <a:prstGeom prst="rect">
              <a:avLst/>
            </a:prstGeom>
          </p:spPr>
        </p:pic>
        <p:sp>
          <p:nvSpPr>
            <p:cNvPr id="80" name="object 75">
              <a:extLst>
                <a:ext uri="{FF2B5EF4-FFF2-40B4-BE49-F238E27FC236}">
                  <a16:creationId xmlns:a16="http://schemas.microsoft.com/office/drawing/2014/main" id="{B8BFA514-5E95-4F6B-7CDB-80430886C2E1}"/>
                </a:ext>
              </a:extLst>
            </p:cNvPr>
            <p:cNvSpPr/>
            <p:nvPr/>
          </p:nvSpPr>
          <p:spPr>
            <a:xfrm>
              <a:off x="7086689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76">
              <a:extLst>
                <a:ext uri="{FF2B5EF4-FFF2-40B4-BE49-F238E27FC236}">
                  <a16:creationId xmlns:a16="http://schemas.microsoft.com/office/drawing/2014/main" id="{7190CBD0-B1A2-0497-5C9B-466A2A7A590C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130030" y="8150588"/>
              <a:ext cx="75349" cy="91897"/>
            </a:xfrm>
            <a:prstGeom prst="rect">
              <a:avLst/>
            </a:prstGeom>
          </p:spPr>
        </p:pic>
        <p:sp>
          <p:nvSpPr>
            <p:cNvPr id="82" name="object 77">
              <a:extLst>
                <a:ext uri="{FF2B5EF4-FFF2-40B4-BE49-F238E27FC236}">
                  <a16:creationId xmlns:a16="http://schemas.microsoft.com/office/drawing/2014/main" id="{9A7612FE-F8C1-01E3-217F-62E793E9C8ED}"/>
                </a:ext>
              </a:extLst>
            </p:cNvPr>
            <p:cNvSpPr/>
            <p:nvPr/>
          </p:nvSpPr>
          <p:spPr>
            <a:xfrm>
              <a:off x="7228218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78">
              <a:extLst>
                <a:ext uri="{FF2B5EF4-FFF2-40B4-BE49-F238E27FC236}">
                  <a16:creationId xmlns:a16="http://schemas.microsoft.com/office/drawing/2014/main" id="{C97A542C-00D9-9F67-86D7-46C70FAB0D84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66871" y="8116608"/>
              <a:ext cx="237914" cy="127862"/>
            </a:xfrm>
            <a:prstGeom prst="rect">
              <a:avLst/>
            </a:prstGeom>
          </p:spPr>
        </p:pic>
      </p:grpSp>
      <p:grpSp>
        <p:nvGrpSpPr>
          <p:cNvPr id="84" name="object 79">
            <a:extLst>
              <a:ext uri="{FF2B5EF4-FFF2-40B4-BE49-F238E27FC236}">
                <a16:creationId xmlns:a16="http://schemas.microsoft.com/office/drawing/2014/main" id="{838B01EF-8DAC-7F2C-1309-5E165DA70CCD}"/>
              </a:ext>
            </a:extLst>
          </p:cNvPr>
          <p:cNvGrpSpPr/>
          <p:nvPr userDrawn="1"/>
        </p:nvGrpSpPr>
        <p:grpSpPr>
          <a:xfrm>
            <a:off x="4763003" y="8115160"/>
            <a:ext cx="2748915" cy="311785"/>
            <a:chOff x="4763003" y="8115160"/>
            <a:chExt cx="2748915" cy="311785"/>
          </a:xfrm>
        </p:grpSpPr>
        <p:pic>
          <p:nvPicPr>
            <p:cNvPr id="85" name="object 80">
              <a:extLst>
                <a:ext uri="{FF2B5EF4-FFF2-40B4-BE49-F238E27FC236}">
                  <a16:creationId xmlns:a16="http://schemas.microsoft.com/office/drawing/2014/main" id="{C601D65C-4339-F429-80EC-C27BF692DEEA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63003" y="8311718"/>
              <a:ext cx="905831" cy="115177"/>
            </a:xfrm>
            <a:prstGeom prst="rect">
              <a:avLst/>
            </a:prstGeom>
          </p:spPr>
        </p:pic>
        <p:pic>
          <p:nvPicPr>
            <p:cNvPr id="86" name="object 81">
              <a:extLst>
                <a:ext uri="{FF2B5EF4-FFF2-40B4-BE49-F238E27FC236}">
                  <a16:creationId xmlns:a16="http://schemas.microsoft.com/office/drawing/2014/main" id="{BB0F7CE5-228E-5C37-6E0A-7F67155AA834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707723" y="8115160"/>
              <a:ext cx="1548828" cy="311735"/>
            </a:xfrm>
            <a:prstGeom prst="rect">
              <a:avLst/>
            </a:prstGeom>
          </p:spPr>
        </p:pic>
        <p:sp>
          <p:nvSpPr>
            <p:cNvPr id="87" name="object 82">
              <a:extLst>
                <a:ext uri="{FF2B5EF4-FFF2-40B4-BE49-F238E27FC236}">
                  <a16:creationId xmlns:a16="http://schemas.microsoft.com/office/drawing/2014/main" id="{C889CFD4-F391-E04B-F34E-41255595C85B}"/>
                </a:ext>
              </a:extLst>
            </p:cNvPr>
            <p:cNvSpPr/>
            <p:nvPr/>
          </p:nvSpPr>
          <p:spPr>
            <a:xfrm>
              <a:off x="7273912" y="8310715"/>
              <a:ext cx="13970" cy="89535"/>
            </a:xfrm>
            <a:custGeom>
              <a:avLst/>
              <a:gdLst/>
              <a:ahLst/>
              <a:cxnLst/>
              <a:rect l="l" t="t" r="r" b="b"/>
              <a:pathLst>
                <a:path w="13970" h="89534">
                  <a:moveTo>
                    <a:pt x="13728" y="0"/>
                  </a:moveTo>
                  <a:lnTo>
                    <a:pt x="0" y="0"/>
                  </a:lnTo>
                  <a:lnTo>
                    <a:pt x="0" y="89115"/>
                  </a:lnTo>
                  <a:lnTo>
                    <a:pt x="13728" y="89115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3">
              <a:extLst>
                <a:ext uri="{FF2B5EF4-FFF2-40B4-BE49-F238E27FC236}">
                  <a16:creationId xmlns:a16="http://schemas.microsoft.com/office/drawing/2014/main" id="{9C32486A-3BD0-5801-F092-FCCB090665FA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329419" y="8310713"/>
              <a:ext cx="182032" cy="90512"/>
            </a:xfrm>
            <a:prstGeom prst="rect">
              <a:avLst/>
            </a:prstGeom>
          </p:spPr>
        </p:pic>
      </p:grpSp>
      <p:grpSp>
        <p:nvGrpSpPr>
          <p:cNvPr id="89" name="object 84">
            <a:extLst>
              <a:ext uri="{FF2B5EF4-FFF2-40B4-BE49-F238E27FC236}">
                <a16:creationId xmlns:a16="http://schemas.microsoft.com/office/drawing/2014/main" id="{232A4E6F-53B1-FF11-4A1F-B5645FBFE6C4}"/>
              </a:ext>
            </a:extLst>
          </p:cNvPr>
          <p:cNvGrpSpPr/>
          <p:nvPr userDrawn="1"/>
        </p:nvGrpSpPr>
        <p:grpSpPr>
          <a:xfrm>
            <a:off x="550087" y="8047976"/>
            <a:ext cx="646430" cy="431165"/>
            <a:chOff x="550087" y="8047976"/>
            <a:chExt cx="646430" cy="431165"/>
          </a:xfrm>
        </p:grpSpPr>
        <p:sp>
          <p:nvSpPr>
            <p:cNvPr id="90" name="object 85">
              <a:extLst>
                <a:ext uri="{FF2B5EF4-FFF2-40B4-BE49-F238E27FC236}">
                  <a16:creationId xmlns:a16="http://schemas.microsoft.com/office/drawing/2014/main" id="{96CADB68-451F-912D-F3CC-C0102124A950}"/>
                </a:ext>
              </a:extLst>
            </p:cNvPr>
            <p:cNvSpPr/>
            <p:nvPr/>
          </p:nvSpPr>
          <p:spPr>
            <a:xfrm>
              <a:off x="550087" y="8047976"/>
              <a:ext cx="646430" cy="431165"/>
            </a:xfrm>
            <a:custGeom>
              <a:avLst/>
              <a:gdLst/>
              <a:ahLst/>
              <a:cxnLst/>
              <a:rect l="l" t="t" r="r" b="b"/>
              <a:pathLst>
                <a:path w="646430" h="431165">
                  <a:moveTo>
                    <a:pt x="645972" y="0"/>
                  </a:moveTo>
                  <a:lnTo>
                    <a:pt x="0" y="0"/>
                  </a:lnTo>
                  <a:lnTo>
                    <a:pt x="0" y="430657"/>
                  </a:lnTo>
                  <a:lnTo>
                    <a:pt x="645972" y="430657"/>
                  </a:lnTo>
                  <a:lnTo>
                    <a:pt x="645972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86">
              <a:extLst>
                <a:ext uri="{FF2B5EF4-FFF2-40B4-BE49-F238E27FC236}">
                  <a16:creationId xmlns:a16="http://schemas.microsoft.com/office/drawing/2014/main" id="{E44F1923-4679-ED45-B013-10E71246D642}"/>
                </a:ext>
              </a:extLst>
            </p:cNvPr>
            <p:cNvSpPr/>
            <p:nvPr/>
          </p:nvSpPr>
          <p:spPr>
            <a:xfrm>
              <a:off x="850672" y="8099484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43" y="16294"/>
                  </a:lnTo>
                  <a:lnTo>
                    <a:pt x="0" y="16294"/>
                  </a:lnTo>
                  <a:lnTo>
                    <a:pt x="13817" y="26200"/>
                  </a:lnTo>
                  <a:lnTo>
                    <a:pt x="8623" y="42278"/>
                  </a:lnTo>
                  <a:lnTo>
                    <a:pt x="22250" y="32385"/>
                  </a:lnTo>
                  <a:lnTo>
                    <a:pt x="35852" y="42278"/>
                  </a:lnTo>
                  <a:lnTo>
                    <a:pt x="30734" y="26200"/>
                  </a:lnTo>
                  <a:lnTo>
                    <a:pt x="44526" y="16294"/>
                  </a:lnTo>
                  <a:lnTo>
                    <a:pt x="27482" y="16294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87">
              <a:extLst>
                <a:ext uri="{FF2B5EF4-FFF2-40B4-BE49-F238E27FC236}">
                  <a16:creationId xmlns:a16="http://schemas.microsoft.com/office/drawing/2014/main" id="{7B11A375-6BD5-26ED-9AE0-FD4681550462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28483" y="8118399"/>
              <a:ext cx="96184" cy="94106"/>
            </a:xfrm>
            <a:prstGeom prst="rect">
              <a:avLst/>
            </a:prstGeom>
          </p:spPr>
        </p:pic>
        <p:sp>
          <p:nvSpPr>
            <p:cNvPr id="93" name="object 88">
              <a:extLst>
                <a:ext uri="{FF2B5EF4-FFF2-40B4-BE49-F238E27FC236}">
                  <a16:creationId xmlns:a16="http://schemas.microsoft.com/office/drawing/2014/main" id="{7F5B8309-9A1D-9AEE-3E66-42683499D829}"/>
                </a:ext>
              </a:extLst>
            </p:cNvPr>
            <p:cNvSpPr/>
            <p:nvPr/>
          </p:nvSpPr>
          <p:spPr>
            <a:xfrm>
              <a:off x="709554" y="8240557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63" y="0"/>
                  </a:moveTo>
                  <a:lnTo>
                    <a:pt x="17081" y="16383"/>
                  </a:lnTo>
                  <a:lnTo>
                    <a:pt x="0" y="16383"/>
                  </a:lnTo>
                  <a:lnTo>
                    <a:pt x="13868" y="26289"/>
                  </a:lnTo>
                  <a:lnTo>
                    <a:pt x="8674" y="42392"/>
                  </a:lnTo>
                  <a:lnTo>
                    <a:pt x="22263" y="32397"/>
                  </a:lnTo>
                  <a:lnTo>
                    <a:pt x="35928" y="42392"/>
                  </a:lnTo>
                  <a:lnTo>
                    <a:pt x="30721" y="26289"/>
                  </a:lnTo>
                  <a:lnTo>
                    <a:pt x="44577" y="16383"/>
                  </a:lnTo>
                  <a:lnTo>
                    <a:pt x="27533" y="16383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89">
              <a:extLst>
                <a:ext uri="{FF2B5EF4-FFF2-40B4-BE49-F238E27FC236}">
                  <a16:creationId xmlns:a16="http://schemas.microsoft.com/office/drawing/2014/main" id="{9F274B2F-A98A-BFC2-8D9E-648BDA2A6DCD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8479" y="8311270"/>
              <a:ext cx="96296" cy="94007"/>
            </a:xfrm>
            <a:prstGeom prst="rect">
              <a:avLst/>
            </a:prstGeom>
          </p:spPr>
        </p:pic>
        <p:sp>
          <p:nvSpPr>
            <p:cNvPr id="95" name="object 90">
              <a:extLst>
                <a:ext uri="{FF2B5EF4-FFF2-40B4-BE49-F238E27FC236}">
                  <a16:creationId xmlns:a16="http://schemas.microsoft.com/office/drawing/2014/main" id="{245BFE3A-86C1-5661-6015-B2DC0FB5BF58}"/>
                </a:ext>
              </a:extLst>
            </p:cNvPr>
            <p:cNvSpPr/>
            <p:nvPr/>
          </p:nvSpPr>
          <p:spPr>
            <a:xfrm>
              <a:off x="850671" y="8381725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68" y="16281"/>
                  </a:lnTo>
                  <a:lnTo>
                    <a:pt x="0" y="16281"/>
                  </a:lnTo>
                  <a:lnTo>
                    <a:pt x="13830" y="26212"/>
                  </a:lnTo>
                  <a:lnTo>
                    <a:pt x="8661" y="42341"/>
                  </a:lnTo>
                  <a:lnTo>
                    <a:pt x="22301" y="32372"/>
                  </a:lnTo>
                  <a:lnTo>
                    <a:pt x="35890" y="42341"/>
                  </a:lnTo>
                  <a:lnTo>
                    <a:pt x="30734" y="26212"/>
                  </a:lnTo>
                  <a:lnTo>
                    <a:pt x="44564" y="16281"/>
                  </a:lnTo>
                  <a:lnTo>
                    <a:pt x="27520" y="16281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1">
              <a:extLst>
                <a:ext uri="{FF2B5EF4-FFF2-40B4-BE49-F238E27FC236}">
                  <a16:creationId xmlns:a16="http://schemas.microsoft.com/office/drawing/2014/main" id="{5D4FDC75-3B04-7FA1-315A-5F9B317689F5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21123" y="8311270"/>
              <a:ext cx="96262" cy="94007"/>
            </a:xfrm>
            <a:prstGeom prst="rect">
              <a:avLst/>
            </a:prstGeom>
          </p:spPr>
        </p:pic>
        <p:sp>
          <p:nvSpPr>
            <p:cNvPr id="97" name="object 92">
              <a:extLst>
                <a:ext uri="{FF2B5EF4-FFF2-40B4-BE49-F238E27FC236}">
                  <a16:creationId xmlns:a16="http://schemas.microsoft.com/office/drawing/2014/main" id="{560D78C9-ABB3-74DB-8DDD-C51A4F85FA9A}"/>
                </a:ext>
              </a:extLst>
            </p:cNvPr>
            <p:cNvSpPr/>
            <p:nvPr/>
          </p:nvSpPr>
          <p:spPr>
            <a:xfrm>
              <a:off x="991558" y="8240440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75" y="0"/>
                  </a:moveTo>
                  <a:lnTo>
                    <a:pt x="17068" y="16268"/>
                  </a:lnTo>
                  <a:lnTo>
                    <a:pt x="0" y="16268"/>
                  </a:lnTo>
                  <a:lnTo>
                    <a:pt x="13830" y="26212"/>
                  </a:lnTo>
                  <a:lnTo>
                    <a:pt x="8661" y="42303"/>
                  </a:lnTo>
                  <a:lnTo>
                    <a:pt x="22275" y="32334"/>
                  </a:lnTo>
                  <a:lnTo>
                    <a:pt x="35928" y="42303"/>
                  </a:lnTo>
                  <a:lnTo>
                    <a:pt x="30733" y="26212"/>
                  </a:lnTo>
                  <a:lnTo>
                    <a:pt x="44589" y="16268"/>
                  </a:lnTo>
                  <a:lnTo>
                    <a:pt x="27495" y="16268"/>
                  </a:lnTo>
                  <a:lnTo>
                    <a:pt x="22275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3">
              <a:extLst>
                <a:ext uri="{FF2B5EF4-FFF2-40B4-BE49-F238E27FC236}">
                  <a16:creationId xmlns:a16="http://schemas.microsoft.com/office/drawing/2014/main" id="{CEE81DBF-CE8E-EE47-2AA8-5F20A4EDA193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21302" y="8118397"/>
              <a:ext cx="96076" cy="93916"/>
            </a:xfrm>
            <a:prstGeom prst="rect">
              <a:avLst/>
            </a:prstGeom>
          </p:spPr>
        </p:pic>
      </p:grpSp>
      <p:pic>
        <p:nvPicPr>
          <p:cNvPr id="99" name="object 94">
            <a:extLst>
              <a:ext uri="{FF2B5EF4-FFF2-40B4-BE49-F238E27FC236}">
                <a16:creationId xmlns:a16="http://schemas.microsoft.com/office/drawing/2014/main" id="{F56DFFD1-BF52-8AF8-460D-A8B0106FEA9A}"/>
              </a:ext>
            </a:extLst>
          </p:cNvPr>
          <p:cNvPicPr/>
          <p:nvPr userDrawn="1"/>
        </p:nvPicPr>
        <p:blipFill>
          <a:blip r:embed="rId55" cstate="print"/>
          <a:stretch>
            <a:fillRect/>
          </a:stretch>
        </p:blipFill>
        <p:spPr>
          <a:xfrm>
            <a:off x="1285129" y="8073821"/>
            <a:ext cx="1581847" cy="379583"/>
          </a:xfrm>
          <a:prstGeom prst="rect">
            <a:avLst/>
          </a:prstGeom>
        </p:spPr>
      </p:pic>
      <p:sp>
        <p:nvSpPr>
          <p:cNvPr id="100" name="object 95">
            <a:extLst>
              <a:ext uri="{FF2B5EF4-FFF2-40B4-BE49-F238E27FC236}">
                <a16:creationId xmlns:a16="http://schemas.microsoft.com/office/drawing/2014/main" id="{49742E67-6B7A-A176-3BD6-47FCCF55FC63}"/>
              </a:ext>
            </a:extLst>
          </p:cNvPr>
          <p:cNvSpPr/>
          <p:nvPr userDrawn="1"/>
        </p:nvSpPr>
        <p:spPr>
          <a:xfrm>
            <a:off x="14255925" y="8084427"/>
            <a:ext cx="259079" cy="358775"/>
          </a:xfrm>
          <a:custGeom>
            <a:avLst/>
            <a:gdLst/>
            <a:ahLst/>
            <a:cxnLst/>
            <a:rect l="l" t="t" r="r" b="b"/>
            <a:pathLst>
              <a:path w="259080" h="358775">
                <a:moveTo>
                  <a:pt x="198767" y="0"/>
                </a:moveTo>
                <a:lnTo>
                  <a:pt x="0" y="0"/>
                </a:lnTo>
                <a:lnTo>
                  <a:pt x="12" y="286892"/>
                </a:lnTo>
                <a:lnTo>
                  <a:pt x="5180" y="313629"/>
                </a:lnTo>
                <a:lnTo>
                  <a:pt x="19334" y="335805"/>
                </a:lnTo>
                <a:lnTo>
                  <a:pt x="40448" y="351406"/>
                </a:lnTo>
                <a:lnTo>
                  <a:pt x="66497" y="358419"/>
                </a:lnTo>
                <a:lnTo>
                  <a:pt x="66497" y="258991"/>
                </a:lnTo>
                <a:lnTo>
                  <a:pt x="198767" y="258991"/>
                </a:lnTo>
                <a:lnTo>
                  <a:pt x="222188" y="254251"/>
                </a:lnTo>
                <a:lnTo>
                  <a:pt x="241333" y="241333"/>
                </a:lnTo>
                <a:lnTo>
                  <a:pt x="254251" y="222188"/>
                </a:lnTo>
                <a:lnTo>
                  <a:pt x="258991" y="198767"/>
                </a:lnTo>
                <a:lnTo>
                  <a:pt x="258991" y="192493"/>
                </a:lnTo>
                <a:lnTo>
                  <a:pt x="66497" y="192493"/>
                </a:lnTo>
                <a:lnTo>
                  <a:pt x="66497" y="66497"/>
                </a:lnTo>
                <a:lnTo>
                  <a:pt x="258991" y="66497"/>
                </a:lnTo>
                <a:lnTo>
                  <a:pt x="258991" y="60223"/>
                </a:lnTo>
                <a:lnTo>
                  <a:pt x="254251" y="36802"/>
                </a:lnTo>
                <a:lnTo>
                  <a:pt x="241333" y="17657"/>
                </a:lnTo>
                <a:lnTo>
                  <a:pt x="222188" y="4739"/>
                </a:lnTo>
                <a:lnTo>
                  <a:pt x="198767" y="0"/>
                </a:lnTo>
                <a:close/>
              </a:path>
              <a:path w="259080" h="358775">
                <a:moveTo>
                  <a:pt x="258991" y="66497"/>
                </a:moveTo>
                <a:lnTo>
                  <a:pt x="192493" y="66497"/>
                </a:lnTo>
                <a:lnTo>
                  <a:pt x="192493" y="192493"/>
                </a:lnTo>
                <a:lnTo>
                  <a:pt x="258991" y="192493"/>
                </a:lnTo>
                <a:lnTo>
                  <a:pt x="258991" y="66497"/>
                </a:lnTo>
                <a:close/>
              </a:path>
            </a:pathLst>
          </a:custGeom>
          <a:solidFill>
            <a:srgbClr val="134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1" name="object 96">
            <a:extLst>
              <a:ext uri="{FF2B5EF4-FFF2-40B4-BE49-F238E27FC236}">
                <a16:creationId xmlns:a16="http://schemas.microsoft.com/office/drawing/2014/main" id="{DEB33B69-FFF9-DE92-9C34-EC579EFAD206}"/>
              </a:ext>
            </a:extLst>
          </p:cNvPr>
          <p:cNvGrpSpPr/>
          <p:nvPr userDrawn="1"/>
        </p:nvGrpSpPr>
        <p:grpSpPr>
          <a:xfrm>
            <a:off x="14557264" y="8084427"/>
            <a:ext cx="560705" cy="259079"/>
            <a:chOff x="14557264" y="8084427"/>
            <a:chExt cx="560705" cy="259079"/>
          </a:xfrm>
        </p:grpSpPr>
        <p:sp>
          <p:nvSpPr>
            <p:cNvPr id="102" name="object 97">
              <a:extLst>
                <a:ext uri="{FF2B5EF4-FFF2-40B4-BE49-F238E27FC236}">
                  <a16:creationId xmlns:a16="http://schemas.microsoft.com/office/drawing/2014/main" id="{DD19E2CA-839D-53D2-76E4-BD30E3A95755}"/>
                </a:ext>
              </a:extLst>
            </p:cNvPr>
            <p:cNvSpPr/>
            <p:nvPr/>
          </p:nvSpPr>
          <p:spPr>
            <a:xfrm>
              <a:off x="14858597" y="8084427"/>
              <a:ext cx="259079" cy="259079"/>
            </a:xfrm>
            <a:custGeom>
              <a:avLst/>
              <a:gdLst/>
              <a:ahLst/>
              <a:cxnLst/>
              <a:rect l="l" t="t" r="r" b="b"/>
              <a:pathLst>
                <a:path w="259080" h="259079">
                  <a:moveTo>
                    <a:pt x="187172" y="0"/>
                  </a:moveTo>
                  <a:lnTo>
                    <a:pt x="0" y="0"/>
                  </a:lnTo>
                  <a:lnTo>
                    <a:pt x="0" y="225742"/>
                  </a:lnTo>
                  <a:lnTo>
                    <a:pt x="2776" y="239064"/>
                  </a:lnTo>
                  <a:lnTo>
                    <a:pt x="10321" y="249823"/>
                  </a:lnTo>
                  <a:lnTo>
                    <a:pt x="21463" y="256841"/>
                  </a:lnTo>
                  <a:lnTo>
                    <a:pt x="35026" y="258940"/>
                  </a:lnTo>
                  <a:lnTo>
                    <a:pt x="47530" y="255595"/>
                  </a:lnTo>
                  <a:lnTo>
                    <a:pt x="57505" y="247802"/>
                  </a:lnTo>
                  <a:lnTo>
                    <a:pt x="64108" y="236808"/>
                  </a:lnTo>
                  <a:lnTo>
                    <a:pt x="66497" y="223862"/>
                  </a:lnTo>
                  <a:lnTo>
                    <a:pt x="66497" y="66497"/>
                  </a:lnTo>
                  <a:lnTo>
                    <a:pt x="192481" y="66497"/>
                  </a:lnTo>
                  <a:lnTo>
                    <a:pt x="192481" y="223862"/>
                  </a:lnTo>
                  <a:lnTo>
                    <a:pt x="194869" y="236808"/>
                  </a:lnTo>
                  <a:lnTo>
                    <a:pt x="201472" y="247802"/>
                  </a:lnTo>
                  <a:lnTo>
                    <a:pt x="211447" y="255595"/>
                  </a:lnTo>
                  <a:lnTo>
                    <a:pt x="223951" y="258940"/>
                  </a:lnTo>
                  <a:lnTo>
                    <a:pt x="237515" y="256841"/>
                  </a:lnTo>
                  <a:lnTo>
                    <a:pt x="248656" y="249823"/>
                  </a:lnTo>
                  <a:lnTo>
                    <a:pt x="256202" y="239064"/>
                  </a:lnTo>
                  <a:lnTo>
                    <a:pt x="258978" y="225742"/>
                  </a:lnTo>
                  <a:lnTo>
                    <a:pt x="258978" y="71805"/>
                  </a:lnTo>
                  <a:lnTo>
                    <a:pt x="253336" y="43853"/>
                  </a:lnTo>
                  <a:lnTo>
                    <a:pt x="237948" y="21029"/>
                  </a:lnTo>
                  <a:lnTo>
                    <a:pt x="215124" y="5642"/>
                  </a:lnTo>
                  <a:lnTo>
                    <a:pt x="187172" y="0"/>
                  </a:lnTo>
                  <a:close/>
                </a:path>
              </a:pathLst>
            </a:custGeom>
            <a:solidFill>
              <a:srgbClr val="134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98">
              <a:extLst>
                <a:ext uri="{FF2B5EF4-FFF2-40B4-BE49-F238E27FC236}">
                  <a16:creationId xmlns:a16="http://schemas.microsoft.com/office/drawing/2014/main" id="{243BAFE6-E0BA-CE45-F229-DB5B4B1D79F8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4696561" y="8084441"/>
              <a:ext cx="119672" cy="119672"/>
            </a:xfrm>
            <a:prstGeom prst="rect">
              <a:avLst/>
            </a:prstGeom>
          </p:spPr>
        </p:pic>
        <p:pic>
          <p:nvPicPr>
            <p:cNvPr id="104" name="object 99">
              <a:extLst>
                <a:ext uri="{FF2B5EF4-FFF2-40B4-BE49-F238E27FC236}">
                  <a16:creationId xmlns:a16="http://schemas.microsoft.com/office/drawing/2014/main" id="{E4EF7D18-F47D-8E0A-23EE-F4B722B8001D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4696562" y="8223740"/>
              <a:ext cx="119672" cy="119672"/>
            </a:xfrm>
            <a:prstGeom prst="rect">
              <a:avLst/>
            </a:prstGeom>
          </p:spPr>
        </p:pic>
        <p:pic>
          <p:nvPicPr>
            <p:cNvPr id="105" name="object 100">
              <a:extLst>
                <a:ext uri="{FF2B5EF4-FFF2-40B4-BE49-F238E27FC236}">
                  <a16:creationId xmlns:a16="http://schemas.microsoft.com/office/drawing/2014/main" id="{30AD8139-CBBF-5F93-BAE4-B4A26444E359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4557264" y="8223740"/>
              <a:ext cx="119672" cy="119672"/>
            </a:xfrm>
            <a:prstGeom prst="rect">
              <a:avLst/>
            </a:prstGeom>
          </p:spPr>
        </p:pic>
        <p:pic>
          <p:nvPicPr>
            <p:cNvPr id="106" name="object 101">
              <a:extLst>
                <a:ext uri="{FF2B5EF4-FFF2-40B4-BE49-F238E27FC236}">
                  <a16:creationId xmlns:a16="http://schemas.microsoft.com/office/drawing/2014/main" id="{17FC41A1-C083-32FD-F787-6DAFB1BACFFC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4557266" y="8084441"/>
              <a:ext cx="119672" cy="119672"/>
            </a:xfrm>
            <a:prstGeom prst="rect">
              <a:avLst/>
            </a:prstGeom>
          </p:spPr>
        </p:pic>
      </p:grpSp>
      <p:pic>
        <p:nvPicPr>
          <p:cNvPr id="107" name="object 102">
            <a:extLst>
              <a:ext uri="{FF2B5EF4-FFF2-40B4-BE49-F238E27FC236}">
                <a16:creationId xmlns:a16="http://schemas.microsoft.com/office/drawing/2014/main" id="{DA8A5152-0C95-ED59-F48F-8AE1282E5F81}"/>
              </a:ext>
            </a:extLst>
          </p:cNvPr>
          <p:cNvPicPr/>
          <p:nvPr userDrawn="1"/>
        </p:nvPicPr>
        <p:blipFill>
          <a:blip r:embed="rId60" cstate="print"/>
          <a:stretch>
            <a:fillRect/>
          </a:stretch>
        </p:blipFill>
        <p:spPr>
          <a:xfrm>
            <a:off x="15181512" y="8084423"/>
            <a:ext cx="595826" cy="258992"/>
          </a:xfrm>
          <a:prstGeom prst="rect">
            <a:avLst/>
          </a:prstGeom>
        </p:spPr>
      </p:pic>
      <p:grpSp>
        <p:nvGrpSpPr>
          <p:cNvPr id="108" name="object 103">
            <a:extLst>
              <a:ext uri="{FF2B5EF4-FFF2-40B4-BE49-F238E27FC236}">
                <a16:creationId xmlns:a16="http://schemas.microsoft.com/office/drawing/2014/main" id="{B7BC32F2-B3CD-B8CB-F036-24F26B8A745D}"/>
              </a:ext>
            </a:extLst>
          </p:cNvPr>
          <p:cNvGrpSpPr/>
          <p:nvPr userDrawn="1"/>
        </p:nvGrpSpPr>
        <p:grpSpPr>
          <a:xfrm>
            <a:off x="9699197" y="8203479"/>
            <a:ext cx="2438400" cy="662940"/>
            <a:chOff x="9699197" y="8203479"/>
            <a:chExt cx="2438400" cy="662940"/>
          </a:xfrm>
        </p:grpSpPr>
        <p:pic>
          <p:nvPicPr>
            <p:cNvPr id="109" name="object 104">
              <a:extLst>
                <a:ext uri="{FF2B5EF4-FFF2-40B4-BE49-F238E27FC236}">
                  <a16:creationId xmlns:a16="http://schemas.microsoft.com/office/drawing/2014/main" id="{F30D8FA5-0FB7-96E7-0D3B-6DA98686BD58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0660427" y="8256841"/>
              <a:ext cx="469792" cy="198120"/>
            </a:xfrm>
            <a:prstGeom prst="rect">
              <a:avLst/>
            </a:prstGeom>
          </p:spPr>
        </p:pic>
        <p:pic>
          <p:nvPicPr>
            <p:cNvPr id="110" name="object 105">
              <a:extLst>
                <a:ext uri="{FF2B5EF4-FFF2-40B4-BE49-F238E27FC236}">
                  <a16:creationId xmlns:a16="http://schemas.microsoft.com/office/drawing/2014/main" id="{F76EBB3E-5208-56A2-4D55-8CD9E93BCC76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699197" y="8203479"/>
              <a:ext cx="2438372" cy="662857"/>
            </a:xfrm>
            <a:prstGeom prst="rect">
              <a:avLst/>
            </a:prstGeom>
          </p:spPr>
        </p:pic>
      </p:grpSp>
      <p:pic>
        <p:nvPicPr>
          <p:cNvPr id="111" name="object 106">
            <a:extLst>
              <a:ext uri="{FF2B5EF4-FFF2-40B4-BE49-F238E27FC236}">
                <a16:creationId xmlns:a16="http://schemas.microsoft.com/office/drawing/2014/main" id="{EA48EE9B-69E9-E028-E824-FA8937271210}"/>
              </a:ext>
            </a:extLst>
          </p:cNvPr>
          <p:cNvPicPr/>
          <p:nvPr userDrawn="1"/>
        </p:nvPicPr>
        <p:blipFill>
          <a:blip r:embed="rId63" cstate="print"/>
          <a:stretch>
            <a:fillRect/>
          </a:stretch>
        </p:blipFill>
        <p:spPr>
          <a:xfrm>
            <a:off x="10632714" y="7483088"/>
            <a:ext cx="570000" cy="650378"/>
          </a:xfrm>
          <a:prstGeom prst="rect">
            <a:avLst/>
          </a:prstGeom>
        </p:spPr>
      </p:pic>
      <p:sp>
        <p:nvSpPr>
          <p:cNvPr id="112" name="Holder 3">
            <a:extLst>
              <a:ext uri="{FF2B5EF4-FFF2-40B4-BE49-F238E27FC236}">
                <a16:creationId xmlns:a16="http://schemas.microsoft.com/office/drawing/2014/main" id="{8A3C7B85-7947-8A57-1A0B-11CEB7831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276999"/>
          </a:xfrm>
        </p:spPr>
        <p:txBody>
          <a:bodyPr lIns="0" tIns="0" rIns="0" bIns="0"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C92F0DEF-7489-C6CF-2985-C6606495B1C0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23035" y="786538"/>
            <a:ext cx="9591849" cy="345476"/>
          </a:xfrm>
        </p:spPr>
        <p:txBody>
          <a:bodyPr lIns="0" tIns="0" rIns="0" bIns="0"/>
          <a:lstStyle>
            <a:lvl1pPr algn="r">
              <a:defRPr b="1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114" name="Holder 4">
            <a:extLst>
              <a:ext uri="{FF2B5EF4-FFF2-40B4-BE49-F238E27FC236}">
                <a16:creationId xmlns:a16="http://schemas.microsoft.com/office/drawing/2014/main" id="{AC564D80-C45F-6A9F-40FB-E8067FA5D1F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704320" y="8647881"/>
            <a:ext cx="3738880" cy="169277"/>
          </a:xfrm>
        </p:spPr>
        <p:txBody>
          <a:bodyPr lIns="0" tIns="0" rIns="0" bIns="0"/>
          <a:lstStyle>
            <a:lvl1pPr algn="r">
              <a:defRPr sz="1100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6F15528-21DE-4FAA-801E-634DDDAF4B2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64C8-D0E9-470E-87FD-E535894155EC}" type="datetime1">
              <a:rPr lang="en-US" smtClean="0"/>
              <a:t>11/3/2024</a:t>
            </a:fld>
            <a:endParaRPr lang="en-US"/>
          </a:p>
        </p:txBody>
      </p:sp>
      <p:pic>
        <p:nvPicPr>
          <p:cNvPr id="8" name="object 2">
            <a:extLst>
              <a:ext uri="{FF2B5EF4-FFF2-40B4-BE49-F238E27FC236}">
                <a16:creationId xmlns:a16="http://schemas.microsoft.com/office/drawing/2014/main" id="{486C1C7B-0DAA-5020-6B86-86CB02B3C29B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0240" y="1298731"/>
            <a:ext cx="140119" cy="174193"/>
          </a:xfrm>
          <a:prstGeom prst="rect">
            <a:avLst/>
          </a:prstGeom>
        </p:spPr>
      </p:pic>
      <p:grpSp>
        <p:nvGrpSpPr>
          <p:cNvPr id="9" name="object 3">
            <a:extLst>
              <a:ext uri="{FF2B5EF4-FFF2-40B4-BE49-F238E27FC236}">
                <a16:creationId xmlns:a16="http://schemas.microsoft.com/office/drawing/2014/main" id="{FD9898BD-FB3D-43A9-60E9-AC20182CE3EE}"/>
              </a:ext>
            </a:extLst>
          </p:cNvPr>
          <p:cNvGrpSpPr/>
          <p:nvPr userDrawn="1"/>
        </p:nvGrpSpPr>
        <p:grpSpPr>
          <a:xfrm>
            <a:off x="638601" y="1294719"/>
            <a:ext cx="321310" cy="178435"/>
            <a:chOff x="638601" y="1294719"/>
            <a:chExt cx="321310" cy="178435"/>
          </a:xfrm>
        </p:grpSpPr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0721B529-AE33-F024-6E8A-982E2A5DDC2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601" y="1294723"/>
              <a:ext cx="142671" cy="17418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609894D-BEBF-C77A-6CF1-5AD1ABC00C8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376" y="1294719"/>
              <a:ext cx="143192" cy="178206"/>
            </a:xfrm>
            <a:prstGeom prst="rect">
              <a:avLst/>
            </a:prstGeom>
          </p:spPr>
        </p:pic>
      </p:grpSp>
      <p:grpSp>
        <p:nvGrpSpPr>
          <p:cNvPr id="12" name="object 6">
            <a:extLst>
              <a:ext uri="{FF2B5EF4-FFF2-40B4-BE49-F238E27FC236}">
                <a16:creationId xmlns:a16="http://schemas.microsoft.com/office/drawing/2014/main" id="{60A91FC8-8DB8-C1BA-25B6-9610153F1F26}"/>
              </a:ext>
            </a:extLst>
          </p:cNvPr>
          <p:cNvGrpSpPr/>
          <p:nvPr userDrawn="1"/>
        </p:nvGrpSpPr>
        <p:grpSpPr>
          <a:xfrm>
            <a:off x="1069317" y="1223754"/>
            <a:ext cx="614045" cy="249554"/>
            <a:chOff x="1069317" y="1223754"/>
            <a:chExt cx="614045" cy="249554"/>
          </a:xfrm>
        </p:grpSpPr>
        <p:pic>
          <p:nvPicPr>
            <p:cNvPr id="13" name="object 7">
              <a:extLst>
                <a:ext uri="{FF2B5EF4-FFF2-40B4-BE49-F238E27FC236}">
                  <a16:creationId xmlns:a16="http://schemas.microsoft.com/office/drawing/2014/main" id="{C0AD8E02-A1C6-F94D-759D-3A64E067F92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9317" y="1249314"/>
              <a:ext cx="98361" cy="221932"/>
            </a:xfrm>
            <a:prstGeom prst="rect">
              <a:avLst/>
            </a:prstGeom>
          </p:spPr>
        </p:pic>
        <p:pic>
          <p:nvPicPr>
            <p:cNvPr id="14" name="object 8">
              <a:extLst>
                <a:ext uri="{FF2B5EF4-FFF2-40B4-BE49-F238E27FC236}">
                  <a16:creationId xmlns:a16="http://schemas.microsoft.com/office/drawing/2014/main" id="{BB5E7E7D-B012-07EE-F4A7-FF2983EAD6AA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169" y="1294719"/>
              <a:ext cx="143179" cy="178206"/>
            </a:xfrm>
            <a:prstGeom prst="rect">
              <a:avLst/>
            </a:prstGeom>
          </p:spPr>
        </p:pic>
        <p:pic>
          <p:nvPicPr>
            <p:cNvPr id="15" name="object 9">
              <a:extLst>
                <a:ext uri="{FF2B5EF4-FFF2-40B4-BE49-F238E27FC236}">
                  <a16:creationId xmlns:a16="http://schemas.microsoft.com/office/drawing/2014/main" id="{635A6A58-429B-85AE-3C54-C15B46720E9D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0345" y="1294720"/>
              <a:ext cx="138760" cy="178193"/>
            </a:xfrm>
            <a:prstGeom prst="rect">
              <a:avLst/>
            </a:prstGeom>
          </p:spPr>
        </p:pic>
        <p:pic>
          <p:nvPicPr>
            <p:cNvPr id="16" name="object 10">
              <a:extLst>
                <a:ext uri="{FF2B5EF4-FFF2-40B4-BE49-F238E27FC236}">
                  <a16:creationId xmlns:a16="http://schemas.microsoft.com/office/drawing/2014/main" id="{B33A21DB-F193-A346-4005-A67B2BA1E50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3140" y="1223754"/>
              <a:ext cx="150177" cy="245148"/>
            </a:xfrm>
            <a:prstGeom prst="rect">
              <a:avLst/>
            </a:prstGeom>
          </p:spPr>
        </p:pic>
      </p:grpSp>
      <p:grpSp>
        <p:nvGrpSpPr>
          <p:cNvPr id="17" name="object 11">
            <a:extLst>
              <a:ext uri="{FF2B5EF4-FFF2-40B4-BE49-F238E27FC236}">
                <a16:creationId xmlns:a16="http://schemas.microsoft.com/office/drawing/2014/main" id="{5CD3E165-ED9F-54AB-0193-4E2E888DA50B}"/>
              </a:ext>
            </a:extLst>
          </p:cNvPr>
          <p:cNvGrpSpPr/>
          <p:nvPr userDrawn="1"/>
        </p:nvGrpSpPr>
        <p:grpSpPr>
          <a:xfrm>
            <a:off x="1767398" y="1220420"/>
            <a:ext cx="734060" cy="252729"/>
            <a:chOff x="1767398" y="1220420"/>
            <a:chExt cx="734060" cy="252729"/>
          </a:xfrm>
        </p:grpSpPr>
        <p:pic>
          <p:nvPicPr>
            <p:cNvPr id="18" name="object 12">
              <a:extLst>
                <a:ext uri="{FF2B5EF4-FFF2-40B4-BE49-F238E27FC236}">
                  <a16:creationId xmlns:a16="http://schemas.microsoft.com/office/drawing/2014/main" id="{268B4DE4-0501-6D6D-24AF-0B765CD8093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7398" y="1220420"/>
              <a:ext cx="265734" cy="252498"/>
            </a:xfrm>
            <a:prstGeom prst="rect">
              <a:avLst/>
            </a:prstGeom>
          </p:spPr>
        </p:pic>
        <p:pic>
          <p:nvPicPr>
            <p:cNvPr id="19" name="object 13">
              <a:extLst>
                <a:ext uri="{FF2B5EF4-FFF2-40B4-BE49-F238E27FC236}">
                  <a16:creationId xmlns:a16="http://schemas.microsoft.com/office/drawing/2014/main" id="{FFA84C18-581B-9D4C-EE1B-CF73A6AA87F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9757" y="1294712"/>
              <a:ext cx="254850" cy="178202"/>
            </a:xfrm>
            <a:prstGeom prst="rect">
              <a:avLst/>
            </a:prstGeom>
          </p:spPr>
        </p:pic>
        <p:pic>
          <p:nvPicPr>
            <p:cNvPr id="20" name="object 14">
              <a:extLst>
                <a:ext uri="{FF2B5EF4-FFF2-40B4-BE49-F238E27FC236}">
                  <a16:creationId xmlns:a16="http://schemas.microsoft.com/office/drawing/2014/main" id="{7AC3DCB0-600A-89A2-71FC-B2C30F2B8A75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48933" y="1294723"/>
              <a:ext cx="152082" cy="178193"/>
            </a:xfrm>
            <a:prstGeom prst="rect">
              <a:avLst/>
            </a:prstGeom>
          </p:spPr>
        </p:pic>
      </p:grpSp>
      <p:grpSp>
        <p:nvGrpSpPr>
          <p:cNvPr id="21" name="object 15">
            <a:extLst>
              <a:ext uri="{FF2B5EF4-FFF2-40B4-BE49-F238E27FC236}">
                <a16:creationId xmlns:a16="http://schemas.microsoft.com/office/drawing/2014/main" id="{9429869B-1760-BB6F-7064-EEBD0E782460}"/>
              </a:ext>
            </a:extLst>
          </p:cNvPr>
          <p:cNvGrpSpPr/>
          <p:nvPr userDrawn="1"/>
        </p:nvGrpSpPr>
        <p:grpSpPr>
          <a:xfrm>
            <a:off x="2619400" y="1294712"/>
            <a:ext cx="461645" cy="241300"/>
            <a:chOff x="2619400" y="1294712"/>
            <a:chExt cx="461645" cy="241300"/>
          </a:xfrm>
        </p:grpSpPr>
        <p:pic>
          <p:nvPicPr>
            <p:cNvPr id="22" name="object 16">
              <a:extLst>
                <a:ext uri="{FF2B5EF4-FFF2-40B4-BE49-F238E27FC236}">
                  <a16:creationId xmlns:a16="http://schemas.microsoft.com/office/drawing/2014/main" id="{69EBF4AF-0EF1-83B7-A344-BE0D933BA50E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2288" y="1294723"/>
              <a:ext cx="152095" cy="178193"/>
            </a:xfrm>
            <a:prstGeom prst="rect">
              <a:avLst/>
            </a:prstGeom>
          </p:spPr>
        </p:pic>
        <p:pic>
          <p:nvPicPr>
            <p:cNvPr id="23" name="object 17">
              <a:extLst>
                <a:ext uri="{FF2B5EF4-FFF2-40B4-BE49-F238E27FC236}">
                  <a16:creationId xmlns:a16="http://schemas.microsoft.com/office/drawing/2014/main" id="{910C076F-421F-313A-7A4B-581C1B65538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19400" y="1294716"/>
              <a:ext cx="155346" cy="240741"/>
            </a:xfrm>
            <a:prstGeom prst="rect">
              <a:avLst/>
            </a:prstGeom>
          </p:spPr>
        </p:pic>
        <p:pic>
          <p:nvPicPr>
            <p:cNvPr id="24" name="object 18">
              <a:extLst>
                <a:ext uri="{FF2B5EF4-FFF2-40B4-BE49-F238E27FC236}">
                  <a16:creationId xmlns:a16="http://schemas.microsoft.com/office/drawing/2014/main" id="{292A514B-CFD2-37AE-7687-474A094094DB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90842" y="1294712"/>
              <a:ext cx="89954" cy="174193"/>
            </a:xfrm>
            <a:prstGeom prst="rect">
              <a:avLst/>
            </a:prstGeom>
          </p:spPr>
        </p:pic>
      </p:grpSp>
      <p:sp>
        <p:nvSpPr>
          <p:cNvPr id="25" name="object 19">
            <a:extLst>
              <a:ext uri="{FF2B5EF4-FFF2-40B4-BE49-F238E27FC236}">
                <a16:creationId xmlns:a16="http://schemas.microsoft.com/office/drawing/2014/main" id="{D0DC3AAD-5A41-77E1-860F-F49B4532FD22}"/>
              </a:ext>
            </a:extLst>
          </p:cNvPr>
          <p:cNvSpPr/>
          <p:nvPr userDrawn="1"/>
        </p:nvSpPr>
        <p:spPr>
          <a:xfrm>
            <a:off x="3195447" y="1223758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19" h="245744">
                <a:moveTo>
                  <a:pt x="32816" y="74968"/>
                </a:moveTo>
                <a:lnTo>
                  <a:pt x="0" y="74968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74968"/>
                </a:lnTo>
                <a:close/>
              </a:path>
              <a:path w="33019" h="245744">
                <a:moveTo>
                  <a:pt x="32816" y="0"/>
                </a:moveTo>
                <a:lnTo>
                  <a:pt x="0" y="0"/>
                </a:lnTo>
                <a:lnTo>
                  <a:pt x="0" y="37744"/>
                </a:lnTo>
                <a:lnTo>
                  <a:pt x="32816" y="37744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B9AC193F-F43E-B6F4-6747-890B6DB7F743}"/>
              </a:ext>
            </a:extLst>
          </p:cNvPr>
          <p:cNvSpPr/>
          <p:nvPr userDrawn="1"/>
        </p:nvSpPr>
        <p:spPr>
          <a:xfrm>
            <a:off x="3277018" y="1223759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20" h="245744">
                <a:moveTo>
                  <a:pt x="32816" y="0"/>
                </a:moveTo>
                <a:lnTo>
                  <a:pt x="0" y="0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1">
            <a:extLst>
              <a:ext uri="{FF2B5EF4-FFF2-40B4-BE49-F238E27FC236}">
                <a16:creationId xmlns:a16="http://schemas.microsoft.com/office/drawing/2014/main" id="{DC898BFC-B9C4-5810-9788-06E9D19B834D}"/>
              </a:ext>
            </a:extLst>
          </p:cNvPr>
          <p:cNvGrpSpPr/>
          <p:nvPr userDrawn="1"/>
        </p:nvGrpSpPr>
        <p:grpSpPr>
          <a:xfrm>
            <a:off x="3421014" y="1220420"/>
            <a:ext cx="554355" cy="252729"/>
            <a:chOff x="3421014" y="1220420"/>
            <a:chExt cx="554355" cy="252729"/>
          </a:xfrm>
        </p:grpSpPr>
        <p:pic>
          <p:nvPicPr>
            <p:cNvPr id="28" name="object 22">
              <a:extLst>
                <a:ext uri="{FF2B5EF4-FFF2-40B4-BE49-F238E27FC236}">
                  <a16:creationId xmlns:a16="http://schemas.microsoft.com/office/drawing/2014/main" id="{5279C07C-C7CA-48A9-6271-22BE7B79A0EA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21014" y="1220420"/>
              <a:ext cx="96812" cy="248488"/>
            </a:xfrm>
            <a:prstGeom prst="rect">
              <a:avLst/>
            </a:prstGeom>
          </p:spPr>
        </p:pic>
        <p:pic>
          <p:nvPicPr>
            <p:cNvPr id="29" name="object 23">
              <a:extLst>
                <a:ext uri="{FF2B5EF4-FFF2-40B4-BE49-F238E27FC236}">
                  <a16:creationId xmlns:a16="http://schemas.microsoft.com/office/drawing/2014/main" id="{06F797C0-DDEF-4A3B-7BF0-BCA5014892E1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38497" y="1298731"/>
              <a:ext cx="140131" cy="174193"/>
            </a:xfrm>
            <a:prstGeom prst="rect">
              <a:avLst/>
            </a:prstGeom>
          </p:spPr>
        </p:pic>
        <p:pic>
          <p:nvPicPr>
            <p:cNvPr id="30" name="object 24">
              <a:extLst>
                <a:ext uri="{FF2B5EF4-FFF2-40B4-BE49-F238E27FC236}">
                  <a16:creationId xmlns:a16="http://schemas.microsoft.com/office/drawing/2014/main" id="{296E76DC-04FD-0D56-6122-A89C258ABCE8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9565" y="1249314"/>
              <a:ext cx="98361" cy="221932"/>
            </a:xfrm>
            <a:prstGeom prst="rect">
              <a:avLst/>
            </a:prstGeom>
          </p:spPr>
        </p:pic>
        <p:pic>
          <p:nvPicPr>
            <p:cNvPr id="31" name="object 25">
              <a:extLst>
                <a:ext uri="{FF2B5EF4-FFF2-40B4-BE49-F238E27FC236}">
                  <a16:creationId xmlns:a16="http://schemas.microsoft.com/office/drawing/2014/main" id="{B7360FAD-8F01-BC13-6351-2B7E742B1277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34727" y="1298731"/>
              <a:ext cx="140119" cy="174193"/>
            </a:xfrm>
            <a:prstGeom prst="rect">
              <a:avLst/>
            </a:prstGeom>
          </p:spPr>
        </p:pic>
      </p:grpSp>
      <p:pic>
        <p:nvPicPr>
          <p:cNvPr id="32" name="object 26">
            <a:extLst>
              <a:ext uri="{FF2B5EF4-FFF2-40B4-BE49-F238E27FC236}">
                <a16:creationId xmlns:a16="http://schemas.microsoft.com/office/drawing/2014/main" id="{87ABF99A-85A5-88F8-5FC7-5F23639C30C3}"/>
              </a:ext>
            </a:extLst>
          </p:cNvPr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4022940" y="1294712"/>
            <a:ext cx="266625" cy="178206"/>
          </a:xfrm>
          <a:prstGeom prst="rect">
            <a:avLst/>
          </a:prstGeom>
        </p:spPr>
      </p:pic>
      <p:grpSp>
        <p:nvGrpSpPr>
          <p:cNvPr id="33" name="object 27">
            <a:extLst>
              <a:ext uri="{FF2B5EF4-FFF2-40B4-BE49-F238E27FC236}">
                <a16:creationId xmlns:a16="http://schemas.microsoft.com/office/drawing/2014/main" id="{3D66726F-CC3A-71E7-2C9A-13E0220F7C64}"/>
              </a:ext>
            </a:extLst>
          </p:cNvPr>
          <p:cNvGrpSpPr/>
          <p:nvPr userDrawn="1"/>
        </p:nvGrpSpPr>
        <p:grpSpPr>
          <a:xfrm>
            <a:off x="443232" y="368350"/>
            <a:ext cx="1086485" cy="173355"/>
            <a:chOff x="443232" y="368350"/>
            <a:chExt cx="1086485" cy="173355"/>
          </a:xfrm>
        </p:grpSpPr>
        <p:pic>
          <p:nvPicPr>
            <p:cNvPr id="34" name="object 28">
              <a:extLst>
                <a:ext uri="{FF2B5EF4-FFF2-40B4-BE49-F238E27FC236}">
                  <a16:creationId xmlns:a16="http://schemas.microsoft.com/office/drawing/2014/main" id="{D3B06067-D4DD-24F9-806B-3ED7CE04E391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3232" y="376740"/>
              <a:ext cx="180619" cy="161759"/>
            </a:xfrm>
            <a:prstGeom prst="rect">
              <a:avLst/>
            </a:prstGeom>
          </p:spPr>
        </p:pic>
        <p:sp>
          <p:nvSpPr>
            <p:cNvPr id="35" name="object 29">
              <a:extLst>
                <a:ext uri="{FF2B5EF4-FFF2-40B4-BE49-F238E27FC236}">
                  <a16:creationId xmlns:a16="http://schemas.microsoft.com/office/drawing/2014/main" id="{2E4F45EC-2E22-4FF4-F7DE-2CEFAAB80D6A}"/>
                </a:ext>
              </a:extLst>
            </p:cNvPr>
            <p:cNvSpPr/>
            <p:nvPr/>
          </p:nvSpPr>
          <p:spPr>
            <a:xfrm>
              <a:off x="6516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4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4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0">
              <a:extLst>
                <a:ext uri="{FF2B5EF4-FFF2-40B4-BE49-F238E27FC236}">
                  <a16:creationId xmlns:a16="http://schemas.microsoft.com/office/drawing/2014/main" id="{93F47331-023D-C7C0-FA71-C2CAFAD05F0E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3818" y="412384"/>
              <a:ext cx="121335" cy="126111"/>
            </a:xfrm>
            <a:prstGeom prst="rect">
              <a:avLst/>
            </a:prstGeom>
          </p:spPr>
        </p:pic>
        <p:pic>
          <p:nvPicPr>
            <p:cNvPr id="37" name="object 31">
              <a:extLst>
                <a:ext uri="{FF2B5EF4-FFF2-40B4-BE49-F238E27FC236}">
                  <a16:creationId xmlns:a16="http://schemas.microsoft.com/office/drawing/2014/main" id="{A7389F3C-AECD-7010-E2E7-1654601EC1A0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0775" y="368350"/>
              <a:ext cx="411957" cy="173135"/>
            </a:xfrm>
            <a:prstGeom prst="rect">
              <a:avLst/>
            </a:prstGeom>
          </p:spPr>
        </p:pic>
        <p:pic>
          <p:nvPicPr>
            <p:cNvPr id="38" name="object 32">
              <a:extLst>
                <a:ext uri="{FF2B5EF4-FFF2-40B4-BE49-F238E27FC236}">
                  <a16:creationId xmlns:a16="http://schemas.microsoft.com/office/drawing/2014/main" id="{427D5D01-45E5-E6F1-1F15-EDEB7BCA0804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3168" y="412388"/>
              <a:ext cx="226325" cy="129095"/>
            </a:xfrm>
            <a:prstGeom prst="rect">
              <a:avLst/>
            </a:prstGeom>
          </p:spPr>
        </p:pic>
      </p:grpSp>
      <p:grpSp>
        <p:nvGrpSpPr>
          <p:cNvPr id="39" name="object 33">
            <a:extLst>
              <a:ext uri="{FF2B5EF4-FFF2-40B4-BE49-F238E27FC236}">
                <a16:creationId xmlns:a16="http://schemas.microsoft.com/office/drawing/2014/main" id="{4B07ECFD-DDE8-856E-9036-145DD1D1957E}"/>
              </a:ext>
            </a:extLst>
          </p:cNvPr>
          <p:cNvGrpSpPr/>
          <p:nvPr userDrawn="1"/>
        </p:nvGrpSpPr>
        <p:grpSpPr>
          <a:xfrm>
            <a:off x="1596621" y="368348"/>
            <a:ext cx="554355" cy="173355"/>
            <a:chOff x="1596621" y="368348"/>
            <a:chExt cx="554355" cy="173355"/>
          </a:xfrm>
        </p:grpSpPr>
        <p:pic>
          <p:nvPicPr>
            <p:cNvPr id="40" name="object 34">
              <a:extLst>
                <a:ext uri="{FF2B5EF4-FFF2-40B4-BE49-F238E27FC236}">
                  <a16:creationId xmlns:a16="http://schemas.microsoft.com/office/drawing/2014/main" id="{F14EB2FE-7FE2-92C9-A947-BF9B6CBA27D7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96621" y="368348"/>
              <a:ext cx="129108" cy="173126"/>
            </a:xfrm>
            <a:prstGeom prst="rect">
              <a:avLst/>
            </a:prstGeom>
          </p:spPr>
        </p:pic>
        <p:pic>
          <p:nvPicPr>
            <p:cNvPr id="41" name="object 35">
              <a:extLst>
                <a:ext uri="{FF2B5EF4-FFF2-40B4-BE49-F238E27FC236}">
                  <a16:creationId xmlns:a16="http://schemas.microsoft.com/office/drawing/2014/main" id="{9432554B-EA9C-F6B8-125E-6C83CC47FE9B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45632" y="412390"/>
              <a:ext cx="126695" cy="129082"/>
            </a:xfrm>
            <a:prstGeom prst="rect">
              <a:avLst/>
            </a:prstGeom>
          </p:spPr>
        </p:pic>
        <p:sp>
          <p:nvSpPr>
            <p:cNvPr id="42" name="object 36">
              <a:extLst>
                <a:ext uri="{FF2B5EF4-FFF2-40B4-BE49-F238E27FC236}">
                  <a16:creationId xmlns:a16="http://schemas.microsoft.com/office/drawing/2014/main" id="{CFC96961-CE03-801E-F950-13CB43F60AB7}"/>
                </a:ext>
              </a:extLst>
            </p:cNvPr>
            <p:cNvSpPr/>
            <p:nvPr/>
          </p:nvSpPr>
          <p:spPr>
            <a:xfrm>
              <a:off x="1892604" y="368350"/>
              <a:ext cx="118110" cy="170180"/>
            </a:xfrm>
            <a:custGeom>
              <a:avLst/>
              <a:gdLst/>
              <a:ahLst/>
              <a:cxnLst/>
              <a:rect l="l" t="t" r="r" b="b"/>
              <a:pathLst>
                <a:path w="118110" h="170179">
                  <a:moveTo>
                    <a:pt x="45796" y="0"/>
                  </a:moveTo>
                  <a:lnTo>
                    <a:pt x="0" y="0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0"/>
                  </a:lnTo>
                  <a:close/>
                </a:path>
                <a:path w="118110" h="170179">
                  <a:moveTo>
                    <a:pt x="117690" y="0"/>
                  </a:moveTo>
                  <a:lnTo>
                    <a:pt x="71894" y="0"/>
                  </a:lnTo>
                  <a:lnTo>
                    <a:pt x="71894" y="170154"/>
                  </a:lnTo>
                  <a:lnTo>
                    <a:pt x="117690" y="170154"/>
                  </a:lnTo>
                  <a:lnTo>
                    <a:pt x="117690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37">
              <a:extLst>
                <a:ext uri="{FF2B5EF4-FFF2-40B4-BE49-F238E27FC236}">
                  <a16:creationId xmlns:a16="http://schemas.microsoft.com/office/drawing/2014/main" id="{7B1BB211-4152-7F06-F686-0A46FCDEE690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29526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4" name="object 38">
            <a:extLst>
              <a:ext uri="{FF2B5EF4-FFF2-40B4-BE49-F238E27FC236}">
                <a16:creationId xmlns:a16="http://schemas.microsoft.com/office/drawing/2014/main" id="{F4B63524-B961-4401-EEC7-CEA2A65B3D44}"/>
              </a:ext>
            </a:extLst>
          </p:cNvPr>
          <p:cNvGrpSpPr/>
          <p:nvPr userDrawn="1"/>
        </p:nvGrpSpPr>
        <p:grpSpPr>
          <a:xfrm>
            <a:off x="2224520" y="368350"/>
            <a:ext cx="1000760" cy="173990"/>
            <a:chOff x="2224520" y="368350"/>
            <a:chExt cx="1000760" cy="173990"/>
          </a:xfrm>
        </p:grpSpPr>
        <p:pic>
          <p:nvPicPr>
            <p:cNvPr id="45" name="object 39">
              <a:extLst>
                <a:ext uri="{FF2B5EF4-FFF2-40B4-BE49-F238E27FC236}">
                  <a16:creationId xmlns:a16="http://schemas.microsoft.com/office/drawing/2014/main" id="{BE98C2C5-63AA-251B-C3E4-66FBFC68A77E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24520" y="373727"/>
              <a:ext cx="157048" cy="168084"/>
            </a:xfrm>
            <a:prstGeom prst="rect">
              <a:avLst/>
            </a:prstGeom>
          </p:spPr>
        </p:pic>
        <p:sp>
          <p:nvSpPr>
            <p:cNvPr id="46" name="object 40">
              <a:extLst>
                <a:ext uri="{FF2B5EF4-FFF2-40B4-BE49-F238E27FC236}">
                  <a16:creationId xmlns:a16="http://schemas.microsoft.com/office/drawing/2014/main" id="{9AF8B06B-057C-2654-2F98-D2B9577D0FC7}"/>
                </a:ext>
              </a:extLst>
            </p:cNvPr>
            <p:cNvSpPr/>
            <p:nvPr/>
          </p:nvSpPr>
          <p:spPr>
            <a:xfrm>
              <a:off x="24082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5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5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1">
              <a:extLst>
                <a:ext uri="{FF2B5EF4-FFF2-40B4-BE49-F238E27FC236}">
                  <a16:creationId xmlns:a16="http://schemas.microsoft.com/office/drawing/2014/main" id="{202A0130-1CB0-8343-C3E9-04D75890482A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79563" y="368350"/>
              <a:ext cx="410436" cy="173211"/>
            </a:xfrm>
            <a:prstGeom prst="rect">
              <a:avLst/>
            </a:prstGeom>
          </p:spPr>
        </p:pic>
        <p:pic>
          <p:nvPicPr>
            <p:cNvPr id="48" name="object 42">
              <a:extLst>
                <a:ext uri="{FF2B5EF4-FFF2-40B4-BE49-F238E27FC236}">
                  <a16:creationId xmlns:a16="http://schemas.microsoft.com/office/drawing/2014/main" id="{6FE41BDE-043C-44CC-B470-DB2BC44F647B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0012" y="368350"/>
              <a:ext cx="174005" cy="170154"/>
            </a:xfrm>
            <a:prstGeom prst="rect">
              <a:avLst/>
            </a:prstGeom>
          </p:spPr>
        </p:pic>
        <p:pic>
          <p:nvPicPr>
            <p:cNvPr id="49" name="object 43">
              <a:extLst>
                <a:ext uri="{FF2B5EF4-FFF2-40B4-BE49-F238E27FC236}">
                  <a16:creationId xmlns:a16="http://schemas.microsoft.com/office/drawing/2014/main" id="{A655C980-28C7-1D92-A9D7-23FCF53B421B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3271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50" name="object 44">
            <a:extLst>
              <a:ext uri="{FF2B5EF4-FFF2-40B4-BE49-F238E27FC236}">
                <a16:creationId xmlns:a16="http://schemas.microsoft.com/office/drawing/2014/main" id="{547BA11E-B121-965E-0BEC-300C33E9DEBA}"/>
              </a:ext>
            </a:extLst>
          </p:cNvPr>
          <p:cNvGrpSpPr/>
          <p:nvPr userDrawn="1"/>
        </p:nvGrpSpPr>
        <p:grpSpPr>
          <a:xfrm>
            <a:off x="428357" y="773874"/>
            <a:ext cx="1219200" cy="285115"/>
            <a:chOff x="428357" y="773874"/>
            <a:chExt cx="1219200" cy="285115"/>
          </a:xfrm>
        </p:grpSpPr>
        <p:sp>
          <p:nvSpPr>
            <p:cNvPr id="51" name="object 45">
              <a:extLst>
                <a:ext uri="{FF2B5EF4-FFF2-40B4-BE49-F238E27FC236}">
                  <a16:creationId xmlns:a16="http://schemas.microsoft.com/office/drawing/2014/main" id="{7669C50E-AEFF-36A2-1C6B-5585610745CF}"/>
                </a:ext>
              </a:extLst>
            </p:cNvPr>
            <p:cNvSpPr/>
            <p:nvPr/>
          </p:nvSpPr>
          <p:spPr>
            <a:xfrm>
              <a:off x="428345" y="787679"/>
              <a:ext cx="409575" cy="269875"/>
            </a:xfrm>
            <a:custGeom>
              <a:avLst/>
              <a:gdLst/>
              <a:ahLst/>
              <a:cxnLst/>
              <a:rect l="l" t="t" r="r" b="b"/>
              <a:pathLst>
                <a:path w="409575" h="269875">
                  <a:moveTo>
                    <a:pt x="272478" y="266128"/>
                  </a:moveTo>
                  <a:lnTo>
                    <a:pt x="255473" y="214363"/>
                  </a:lnTo>
                  <a:lnTo>
                    <a:pt x="236499" y="156578"/>
                  </a:lnTo>
                  <a:lnTo>
                    <a:pt x="202018" y="51638"/>
                  </a:lnTo>
                  <a:lnTo>
                    <a:pt x="185051" y="0"/>
                  </a:lnTo>
                  <a:lnTo>
                    <a:pt x="161201" y="0"/>
                  </a:lnTo>
                  <a:lnTo>
                    <a:pt x="161201" y="156578"/>
                  </a:lnTo>
                  <a:lnTo>
                    <a:pt x="104254" y="156578"/>
                  </a:lnTo>
                  <a:lnTo>
                    <a:pt x="112179" y="128066"/>
                  </a:lnTo>
                  <a:lnTo>
                    <a:pt x="119545" y="100507"/>
                  </a:lnTo>
                  <a:lnTo>
                    <a:pt x="126060" y="74752"/>
                  </a:lnTo>
                  <a:lnTo>
                    <a:pt x="131368" y="51638"/>
                  </a:lnTo>
                  <a:lnTo>
                    <a:pt x="132435" y="51638"/>
                  </a:lnTo>
                  <a:lnTo>
                    <a:pt x="137718" y="73101"/>
                  </a:lnTo>
                  <a:lnTo>
                    <a:pt x="144399" y="98158"/>
                  </a:lnTo>
                  <a:lnTo>
                    <a:pt x="152285" y="126187"/>
                  </a:lnTo>
                  <a:lnTo>
                    <a:pt x="161201" y="156578"/>
                  </a:lnTo>
                  <a:lnTo>
                    <a:pt x="161201" y="0"/>
                  </a:lnTo>
                  <a:lnTo>
                    <a:pt x="84112" y="0"/>
                  </a:lnTo>
                  <a:lnTo>
                    <a:pt x="0" y="266128"/>
                  </a:lnTo>
                  <a:lnTo>
                    <a:pt x="75958" y="266128"/>
                  </a:lnTo>
                  <a:lnTo>
                    <a:pt x="91363" y="214363"/>
                  </a:lnTo>
                  <a:lnTo>
                    <a:pt x="174891" y="214363"/>
                  </a:lnTo>
                  <a:lnTo>
                    <a:pt x="191046" y="266128"/>
                  </a:lnTo>
                  <a:lnTo>
                    <a:pt x="272478" y="266128"/>
                  </a:lnTo>
                  <a:close/>
                </a:path>
                <a:path w="409575" h="269875">
                  <a:moveTo>
                    <a:pt x="408965" y="63563"/>
                  </a:moveTo>
                  <a:lnTo>
                    <a:pt x="373418" y="63563"/>
                  </a:lnTo>
                  <a:lnTo>
                    <a:pt x="373418" y="11049"/>
                  </a:lnTo>
                  <a:lnTo>
                    <a:pt x="298894" y="11049"/>
                  </a:lnTo>
                  <a:lnTo>
                    <a:pt x="298894" y="63563"/>
                  </a:lnTo>
                  <a:lnTo>
                    <a:pt x="269697" y="63563"/>
                  </a:lnTo>
                  <a:lnTo>
                    <a:pt x="269697" y="114363"/>
                  </a:lnTo>
                  <a:lnTo>
                    <a:pt x="298488" y="114363"/>
                  </a:lnTo>
                  <a:lnTo>
                    <a:pt x="298488" y="207733"/>
                  </a:lnTo>
                  <a:lnTo>
                    <a:pt x="301332" y="233514"/>
                  </a:lnTo>
                  <a:lnTo>
                    <a:pt x="311188" y="252907"/>
                  </a:lnTo>
                  <a:lnTo>
                    <a:pt x="330022" y="265137"/>
                  </a:lnTo>
                  <a:lnTo>
                    <a:pt x="359803" y="269379"/>
                  </a:lnTo>
                  <a:lnTo>
                    <a:pt x="370306" y="269189"/>
                  </a:lnTo>
                  <a:lnTo>
                    <a:pt x="382066" y="268490"/>
                  </a:lnTo>
                  <a:lnTo>
                    <a:pt x="393674" y="267055"/>
                  </a:lnTo>
                  <a:lnTo>
                    <a:pt x="403707" y="264693"/>
                  </a:lnTo>
                  <a:lnTo>
                    <a:pt x="403707" y="218173"/>
                  </a:lnTo>
                  <a:lnTo>
                    <a:pt x="399707" y="218554"/>
                  </a:lnTo>
                  <a:lnTo>
                    <a:pt x="393204" y="218554"/>
                  </a:lnTo>
                  <a:lnTo>
                    <a:pt x="383438" y="217627"/>
                  </a:lnTo>
                  <a:lnTo>
                    <a:pt x="377380" y="214617"/>
                  </a:lnTo>
                  <a:lnTo>
                    <a:pt x="374294" y="209257"/>
                  </a:lnTo>
                  <a:lnTo>
                    <a:pt x="373418" y="201269"/>
                  </a:lnTo>
                  <a:lnTo>
                    <a:pt x="373418" y="114363"/>
                  </a:lnTo>
                  <a:lnTo>
                    <a:pt x="408965" y="114363"/>
                  </a:lnTo>
                  <a:lnTo>
                    <a:pt x="408965" y="63563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46">
              <a:extLst>
                <a:ext uri="{FF2B5EF4-FFF2-40B4-BE49-F238E27FC236}">
                  <a16:creationId xmlns:a16="http://schemas.microsoft.com/office/drawing/2014/main" id="{965441A8-7827-1C74-2A1C-4C27EF78F783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4790" y="846329"/>
              <a:ext cx="208457" cy="212382"/>
            </a:xfrm>
            <a:prstGeom prst="rect">
              <a:avLst/>
            </a:prstGeom>
          </p:spPr>
        </p:pic>
        <p:pic>
          <p:nvPicPr>
            <p:cNvPr id="53" name="object 47">
              <a:extLst>
                <a:ext uri="{FF2B5EF4-FFF2-40B4-BE49-F238E27FC236}">
                  <a16:creationId xmlns:a16="http://schemas.microsoft.com/office/drawing/2014/main" id="{6178843F-6AAB-AA93-20D3-B7DAC86D478F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7024" y="846329"/>
              <a:ext cx="199656" cy="207467"/>
            </a:xfrm>
            <a:prstGeom prst="rect">
              <a:avLst/>
            </a:prstGeom>
          </p:spPr>
        </p:pic>
        <p:pic>
          <p:nvPicPr>
            <p:cNvPr id="54" name="object 48">
              <a:extLst>
                <a:ext uri="{FF2B5EF4-FFF2-40B4-BE49-F238E27FC236}">
                  <a16:creationId xmlns:a16="http://schemas.microsoft.com/office/drawing/2014/main" id="{D593610B-86EF-368C-EEED-D4C4F43A797A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29576" y="846329"/>
              <a:ext cx="208470" cy="212382"/>
            </a:xfrm>
            <a:prstGeom prst="rect">
              <a:avLst/>
            </a:prstGeom>
          </p:spPr>
        </p:pic>
        <p:sp>
          <p:nvSpPr>
            <p:cNvPr id="55" name="object 49">
              <a:extLst>
                <a:ext uri="{FF2B5EF4-FFF2-40B4-BE49-F238E27FC236}">
                  <a16:creationId xmlns:a16="http://schemas.microsoft.com/office/drawing/2014/main" id="{5FE1927B-9590-D256-D34F-F8210DC3DD19}"/>
                </a:ext>
              </a:extLst>
            </p:cNvPr>
            <p:cNvSpPr/>
            <p:nvPr/>
          </p:nvSpPr>
          <p:spPr>
            <a:xfrm>
              <a:off x="1571713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6" name="object 50">
            <a:extLst>
              <a:ext uri="{FF2B5EF4-FFF2-40B4-BE49-F238E27FC236}">
                <a16:creationId xmlns:a16="http://schemas.microsoft.com/office/drawing/2014/main" id="{94076548-3578-2DA7-DAE2-F647B3F5E877}"/>
              </a:ext>
            </a:extLst>
          </p:cNvPr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1766511" y="846329"/>
            <a:ext cx="208457" cy="212382"/>
          </a:xfrm>
          <a:prstGeom prst="rect">
            <a:avLst/>
          </a:prstGeom>
        </p:spPr>
      </p:pic>
      <p:grpSp>
        <p:nvGrpSpPr>
          <p:cNvPr id="57" name="object 51">
            <a:extLst>
              <a:ext uri="{FF2B5EF4-FFF2-40B4-BE49-F238E27FC236}">
                <a16:creationId xmlns:a16="http://schemas.microsoft.com/office/drawing/2014/main" id="{A97C39DE-B557-66A2-7150-552A4B02F771}"/>
              </a:ext>
            </a:extLst>
          </p:cNvPr>
          <p:cNvGrpSpPr/>
          <p:nvPr userDrawn="1"/>
        </p:nvGrpSpPr>
        <p:grpSpPr>
          <a:xfrm>
            <a:off x="2090408" y="770006"/>
            <a:ext cx="928369" cy="288925"/>
            <a:chOff x="2090408" y="770006"/>
            <a:chExt cx="928369" cy="288925"/>
          </a:xfrm>
        </p:grpSpPr>
        <p:pic>
          <p:nvPicPr>
            <p:cNvPr id="58" name="object 52">
              <a:extLst>
                <a:ext uri="{FF2B5EF4-FFF2-40B4-BE49-F238E27FC236}">
                  <a16:creationId xmlns:a16="http://schemas.microsoft.com/office/drawing/2014/main" id="{7027D106-1A98-344A-C292-CE9DFAB95815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90408" y="851241"/>
              <a:ext cx="198018" cy="207606"/>
            </a:xfrm>
            <a:prstGeom prst="rect">
              <a:avLst/>
            </a:prstGeom>
          </p:spPr>
        </p:pic>
        <p:sp>
          <p:nvSpPr>
            <p:cNvPr id="59" name="object 53">
              <a:extLst>
                <a:ext uri="{FF2B5EF4-FFF2-40B4-BE49-F238E27FC236}">
                  <a16:creationId xmlns:a16="http://schemas.microsoft.com/office/drawing/2014/main" id="{9A5522AF-2DC1-FC90-A528-DBFFF6B39F0B}"/>
                </a:ext>
              </a:extLst>
            </p:cNvPr>
            <p:cNvSpPr/>
            <p:nvPr/>
          </p:nvSpPr>
          <p:spPr>
            <a:xfrm>
              <a:off x="2313660" y="770013"/>
              <a:ext cx="362585" cy="283845"/>
            </a:xfrm>
            <a:custGeom>
              <a:avLst/>
              <a:gdLst/>
              <a:ahLst/>
              <a:cxnLst/>
              <a:rect l="l" t="t" r="r" b="b"/>
              <a:pathLst>
                <a:path w="362585" h="283844">
                  <a:moveTo>
                    <a:pt x="262204" y="81229"/>
                  </a:moveTo>
                  <a:lnTo>
                    <a:pt x="230911" y="81229"/>
                  </a:lnTo>
                  <a:lnTo>
                    <a:pt x="230911" y="58432"/>
                  </a:lnTo>
                  <a:lnTo>
                    <a:pt x="234099" y="50774"/>
                  </a:lnTo>
                  <a:lnTo>
                    <a:pt x="246100" y="50774"/>
                  </a:lnTo>
                  <a:lnTo>
                    <a:pt x="253022" y="51015"/>
                  </a:lnTo>
                  <a:lnTo>
                    <a:pt x="256717" y="51790"/>
                  </a:lnTo>
                  <a:lnTo>
                    <a:pt x="256717" y="2844"/>
                  </a:lnTo>
                  <a:lnTo>
                    <a:pt x="251218" y="1689"/>
                  </a:lnTo>
                  <a:lnTo>
                    <a:pt x="244106" y="787"/>
                  </a:lnTo>
                  <a:lnTo>
                    <a:pt x="236270" y="203"/>
                  </a:lnTo>
                  <a:lnTo>
                    <a:pt x="228625" y="0"/>
                  </a:lnTo>
                  <a:lnTo>
                    <a:pt x="196634" y="4432"/>
                  </a:lnTo>
                  <a:lnTo>
                    <a:pt x="173812" y="17678"/>
                  </a:lnTo>
                  <a:lnTo>
                    <a:pt x="160134" y="39624"/>
                  </a:lnTo>
                  <a:lnTo>
                    <a:pt x="155575" y="70180"/>
                  </a:lnTo>
                  <a:lnTo>
                    <a:pt x="155575" y="81229"/>
                  </a:lnTo>
                  <a:lnTo>
                    <a:pt x="101892" y="81229"/>
                  </a:lnTo>
                  <a:lnTo>
                    <a:pt x="101892" y="58432"/>
                  </a:lnTo>
                  <a:lnTo>
                    <a:pt x="105079" y="50774"/>
                  </a:lnTo>
                  <a:lnTo>
                    <a:pt x="117094" y="50774"/>
                  </a:lnTo>
                  <a:lnTo>
                    <a:pt x="124002" y="51015"/>
                  </a:lnTo>
                  <a:lnTo>
                    <a:pt x="127711" y="51650"/>
                  </a:lnTo>
                  <a:lnTo>
                    <a:pt x="127711" y="2705"/>
                  </a:lnTo>
                  <a:lnTo>
                    <a:pt x="122351" y="1574"/>
                  </a:lnTo>
                  <a:lnTo>
                    <a:pt x="115544" y="723"/>
                  </a:lnTo>
                  <a:lnTo>
                    <a:pt x="108000" y="190"/>
                  </a:lnTo>
                  <a:lnTo>
                    <a:pt x="100444" y="0"/>
                  </a:lnTo>
                  <a:lnTo>
                    <a:pt x="68148" y="4343"/>
                  </a:lnTo>
                  <a:lnTo>
                    <a:pt x="45059" y="17424"/>
                  </a:lnTo>
                  <a:lnTo>
                    <a:pt x="31178" y="39331"/>
                  </a:lnTo>
                  <a:lnTo>
                    <a:pt x="26543" y="70180"/>
                  </a:lnTo>
                  <a:lnTo>
                    <a:pt x="26543" y="81229"/>
                  </a:lnTo>
                  <a:lnTo>
                    <a:pt x="0" y="81229"/>
                  </a:lnTo>
                  <a:lnTo>
                    <a:pt x="0" y="132029"/>
                  </a:lnTo>
                  <a:lnTo>
                    <a:pt x="26543" y="132029"/>
                  </a:lnTo>
                  <a:lnTo>
                    <a:pt x="26543" y="283794"/>
                  </a:lnTo>
                  <a:lnTo>
                    <a:pt x="101892" y="283794"/>
                  </a:lnTo>
                  <a:lnTo>
                    <a:pt x="101892" y="132029"/>
                  </a:lnTo>
                  <a:lnTo>
                    <a:pt x="155575" y="132029"/>
                  </a:lnTo>
                  <a:lnTo>
                    <a:pt x="155575" y="283794"/>
                  </a:lnTo>
                  <a:lnTo>
                    <a:pt x="230911" y="283794"/>
                  </a:lnTo>
                  <a:lnTo>
                    <a:pt x="230911" y="132029"/>
                  </a:lnTo>
                  <a:lnTo>
                    <a:pt x="262204" y="132029"/>
                  </a:lnTo>
                  <a:lnTo>
                    <a:pt x="262204" y="81229"/>
                  </a:lnTo>
                  <a:close/>
                </a:path>
                <a:path w="362585" h="283844">
                  <a:moveTo>
                    <a:pt x="362559" y="81229"/>
                  </a:moveTo>
                  <a:lnTo>
                    <a:pt x="287210" y="81229"/>
                  </a:lnTo>
                  <a:lnTo>
                    <a:pt x="287210" y="283806"/>
                  </a:lnTo>
                  <a:lnTo>
                    <a:pt x="362559" y="283806"/>
                  </a:lnTo>
                  <a:lnTo>
                    <a:pt x="362559" y="81229"/>
                  </a:lnTo>
                  <a:close/>
                </a:path>
                <a:path w="362585" h="283844">
                  <a:moveTo>
                    <a:pt x="362559" y="3860"/>
                  </a:moveTo>
                  <a:lnTo>
                    <a:pt x="287210" y="3860"/>
                  </a:lnTo>
                  <a:lnTo>
                    <a:pt x="287210" y="56362"/>
                  </a:lnTo>
                  <a:lnTo>
                    <a:pt x="362559" y="56362"/>
                  </a:lnTo>
                  <a:lnTo>
                    <a:pt x="362559" y="386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54">
              <a:extLst>
                <a:ext uri="{FF2B5EF4-FFF2-40B4-BE49-F238E27FC236}">
                  <a16:creationId xmlns:a16="http://schemas.microsoft.com/office/drawing/2014/main" id="{6126708F-6ABC-91D4-DE0C-C64573245FE5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10420" y="846324"/>
              <a:ext cx="202171" cy="212394"/>
            </a:xfrm>
            <a:prstGeom prst="rect">
              <a:avLst/>
            </a:prstGeom>
          </p:spPr>
        </p:pic>
        <p:sp>
          <p:nvSpPr>
            <p:cNvPr id="61" name="object 55">
              <a:extLst>
                <a:ext uri="{FF2B5EF4-FFF2-40B4-BE49-F238E27FC236}">
                  <a16:creationId xmlns:a16="http://schemas.microsoft.com/office/drawing/2014/main" id="{9F2D65A6-D9B3-B92A-D0C6-30859F81769D}"/>
                </a:ext>
              </a:extLst>
            </p:cNvPr>
            <p:cNvSpPr/>
            <p:nvPr/>
          </p:nvSpPr>
          <p:spPr>
            <a:xfrm>
              <a:off x="2943149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2" name="object 56">
            <a:extLst>
              <a:ext uri="{FF2B5EF4-FFF2-40B4-BE49-F238E27FC236}">
                <a16:creationId xmlns:a16="http://schemas.microsoft.com/office/drawing/2014/main" id="{7EDA23ED-6E25-87AF-2050-C566CF4212E9}"/>
              </a:ext>
            </a:extLst>
          </p:cNvPr>
          <p:cNvGrpSpPr/>
          <p:nvPr userDrawn="1"/>
        </p:nvGrpSpPr>
        <p:grpSpPr>
          <a:xfrm>
            <a:off x="3138204" y="773874"/>
            <a:ext cx="1765935" cy="358140"/>
            <a:chOff x="3138204" y="773874"/>
            <a:chExt cx="1765935" cy="358140"/>
          </a:xfrm>
        </p:grpSpPr>
        <p:sp>
          <p:nvSpPr>
            <p:cNvPr id="63" name="object 57">
              <a:extLst>
                <a:ext uri="{FF2B5EF4-FFF2-40B4-BE49-F238E27FC236}">
                  <a16:creationId xmlns:a16="http://schemas.microsoft.com/office/drawing/2014/main" id="{5786E604-A1A7-6C2F-E3AC-E57DEE03EBBB}"/>
                </a:ext>
              </a:extLst>
            </p:cNvPr>
            <p:cNvSpPr/>
            <p:nvPr/>
          </p:nvSpPr>
          <p:spPr>
            <a:xfrm>
              <a:off x="3138195" y="773874"/>
              <a:ext cx="328930" cy="358140"/>
            </a:xfrm>
            <a:custGeom>
              <a:avLst/>
              <a:gdLst/>
              <a:ahLst/>
              <a:cxnLst/>
              <a:rect l="l" t="t" r="r" b="b"/>
              <a:pathLst>
                <a:path w="328929" h="358140">
                  <a:moveTo>
                    <a:pt x="211543" y="77381"/>
                  </a:moveTo>
                  <a:lnTo>
                    <a:pt x="138899" y="77381"/>
                  </a:lnTo>
                  <a:lnTo>
                    <a:pt x="138899" y="174498"/>
                  </a:lnTo>
                  <a:lnTo>
                    <a:pt x="137604" y="194767"/>
                  </a:lnTo>
                  <a:lnTo>
                    <a:pt x="132854" y="210159"/>
                  </a:lnTo>
                  <a:lnTo>
                    <a:pt x="123380" y="219938"/>
                  </a:lnTo>
                  <a:lnTo>
                    <a:pt x="107911" y="223367"/>
                  </a:lnTo>
                  <a:lnTo>
                    <a:pt x="94970" y="220116"/>
                  </a:lnTo>
                  <a:lnTo>
                    <a:pt x="85305" y="210680"/>
                  </a:lnTo>
                  <a:lnTo>
                    <a:pt x="79248" y="195516"/>
                  </a:lnTo>
                  <a:lnTo>
                    <a:pt x="77152" y="175094"/>
                  </a:lnTo>
                  <a:lnTo>
                    <a:pt x="79654" y="151625"/>
                  </a:lnTo>
                  <a:lnTo>
                    <a:pt x="86461" y="135890"/>
                  </a:lnTo>
                  <a:lnTo>
                    <a:pt x="96608" y="127076"/>
                  </a:lnTo>
                  <a:lnTo>
                    <a:pt x="109067" y="124320"/>
                  </a:lnTo>
                  <a:lnTo>
                    <a:pt x="124929" y="127698"/>
                  </a:lnTo>
                  <a:lnTo>
                    <a:pt x="133946" y="137515"/>
                  </a:lnTo>
                  <a:lnTo>
                    <a:pt x="137972" y="153276"/>
                  </a:lnTo>
                  <a:lnTo>
                    <a:pt x="138899" y="174498"/>
                  </a:lnTo>
                  <a:lnTo>
                    <a:pt x="138899" y="77381"/>
                  </a:lnTo>
                  <a:lnTo>
                    <a:pt x="138760" y="77381"/>
                  </a:lnTo>
                  <a:lnTo>
                    <a:pt x="138328" y="80187"/>
                  </a:lnTo>
                  <a:lnTo>
                    <a:pt x="138226" y="80873"/>
                  </a:lnTo>
                  <a:lnTo>
                    <a:pt x="136956" y="91084"/>
                  </a:lnTo>
                  <a:lnTo>
                    <a:pt x="136575" y="96139"/>
                  </a:lnTo>
                  <a:lnTo>
                    <a:pt x="132054" y="88506"/>
                  </a:lnTo>
                  <a:lnTo>
                    <a:pt x="122809" y="80873"/>
                  </a:lnTo>
                  <a:lnTo>
                    <a:pt x="121196" y="80187"/>
                  </a:lnTo>
                  <a:lnTo>
                    <a:pt x="107924" y="74853"/>
                  </a:lnTo>
                  <a:lnTo>
                    <a:pt x="87007" y="72466"/>
                  </a:lnTo>
                  <a:lnTo>
                    <a:pt x="52006" y="80187"/>
                  </a:lnTo>
                  <a:lnTo>
                    <a:pt x="24472" y="101917"/>
                  </a:lnTo>
                  <a:lnTo>
                    <a:pt x="6464" y="135496"/>
                  </a:lnTo>
                  <a:lnTo>
                    <a:pt x="0" y="178752"/>
                  </a:lnTo>
                  <a:lnTo>
                    <a:pt x="5359" y="216458"/>
                  </a:lnTo>
                  <a:lnTo>
                    <a:pt x="21132" y="247294"/>
                  </a:lnTo>
                  <a:lnTo>
                    <a:pt x="46863" y="268109"/>
                  </a:lnTo>
                  <a:lnTo>
                    <a:pt x="82130" y="275742"/>
                  </a:lnTo>
                  <a:lnTo>
                    <a:pt x="101244" y="273926"/>
                  </a:lnTo>
                  <a:lnTo>
                    <a:pt x="116205" y="268795"/>
                  </a:lnTo>
                  <a:lnTo>
                    <a:pt x="127736" y="260769"/>
                  </a:lnTo>
                  <a:lnTo>
                    <a:pt x="136575" y="250291"/>
                  </a:lnTo>
                  <a:lnTo>
                    <a:pt x="136575" y="260997"/>
                  </a:lnTo>
                  <a:lnTo>
                    <a:pt x="135331" y="282575"/>
                  </a:lnTo>
                  <a:lnTo>
                    <a:pt x="130632" y="297764"/>
                  </a:lnTo>
                  <a:lnTo>
                    <a:pt x="121056" y="306743"/>
                  </a:lnTo>
                  <a:lnTo>
                    <a:pt x="105181" y="309702"/>
                  </a:lnTo>
                  <a:lnTo>
                    <a:pt x="94246" y="308356"/>
                  </a:lnTo>
                  <a:lnTo>
                    <a:pt x="86652" y="304622"/>
                  </a:lnTo>
                  <a:lnTo>
                    <a:pt x="81724" y="298919"/>
                  </a:lnTo>
                  <a:lnTo>
                    <a:pt x="78828" y="291693"/>
                  </a:lnTo>
                  <a:lnTo>
                    <a:pt x="4368" y="291693"/>
                  </a:lnTo>
                  <a:lnTo>
                    <a:pt x="9144" y="311581"/>
                  </a:lnTo>
                  <a:lnTo>
                    <a:pt x="23583" y="333311"/>
                  </a:lnTo>
                  <a:lnTo>
                    <a:pt x="52882" y="350812"/>
                  </a:lnTo>
                  <a:lnTo>
                    <a:pt x="102209" y="358000"/>
                  </a:lnTo>
                  <a:lnTo>
                    <a:pt x="155219" y="350393"/>
                  </a:lnTo>
                  <a:lnTo>
                    <a:pt x="188633" y="328714"/>
                  </a:lnTo>
                  <a:lnTo>
                    <a:pt x="198323" y="309702"/>
                  </a:lnTo>
                  <a:lnTo>
                    <a:pt x="206032" y="294589"/>
                  </a:lnTo>
                  <a:lnTo>
                    <a:pt x="210959" y="250291"/>
                  </a:lnTo>
                  <a:lnTo>
                    <a:pt x="211048" y="223367"/>
                  </a:lnTo>
                  <a:lnTo>
                    <a:pt x="211124" y="124320"/>
                  </a:lnTo>
                  <a:lnTo>
                    <a:pt x="211226" y="96139"/>
                  </a:lnTo>
                  <a:lnTo>
                    <a:pt x="211328" y="88506"/>
                  </a:lnTo>
                  <a:lnTo>
                    <a:pt x="211480" y="80873"/>
                  </a:lnTo>
                  <a:lnTo>
                    <a:pt x="211543" y="77381"/>
                  </a:lnTo>
                  <a:close/>
                </a:path>
                <a:path w="328929" h="358140">
                  <a:moveTo>
                    <a:pt x="328422" y="77368"/>
                  </a:moveTo>
                  <a:lnTo>
                    <a:pt x="253085" y="77368"/>
                  </a:lnTo>
                  <a:lnTo>
                    <a:pt x="253085" y="279946"/>
                  </a:lnTo>
                  <a:lnTo>
                    <a:pt x="328422" y="279946"/>
                  </a:lnTo>
                  <a:lnTo>
                    <a:pt x="328422" y="77368"/>
                  </a:lnTo>
                  <a:close/>
                </a:path>
                <a:path w="328929" h="358140">
                  <a:moveTo>
                    <a:pt x="328422" y="0"/>
                  </a:moveTo>
                  <a:lnTo>
                    <a:pt x="253085" y="0"/>
                  </a:lnTo>
                  <a:lnTo>
                    <a:pt x="253085" y="52501"/>
                  </a:lnTo>
                  <a:lnTo>
                    <a:pt x="328422" y="52501"/>
                  </a:lnTo>
                  <a:lnTo>
                    <a:pt x="328422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58">
              <a:extLst>
                <a:ext uri="{FF2B5EF4-FFF2-40B4-BE49-F238E27FC236}">
                  <a16:creationId xmlns:a16="http://schemas.microsoft.com/office/drawing/2014/main" id="{AE716C57-2DF4-9AA4-5462-41909C0E358E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08592" y="851241"/>
              <a:ext cx="198018" cy="207606"/>
            </a:xfrm>
            <a:prstGeom prst="rect">
              <a:avLst/>
            </a:prstGeom>
          </p:spPr>
        </p:pic>
        <p:sp>
          <p:nvSpPr>
            <p:cNvPr id="65" name="object 59">
              <a:extLst>
                <a:ext uri="{FF2B5EF4-FFF2-40B4-BE49-F238E27FC236}">
                  <a16:creationId xmlns:a16="http://schemas.microsoft.com/office/drawing/2014/main" id="{B7CF29D5-5BE9-C5F8-E76F-25C2F3E32B78}"/>
                </a:ext>
              </a:extLst>
            </p:cNvPr>
            <p:cNvSpPr/>
            <p:nvPr/>
          </p:nvSpPr>
          <p:spPr>
            <a:xfrm>
              <a:off x="3741255" y="773874"/>
              <a:ext cx="330200" cy="285115"/>
            </a:xfrm>
            <a:custGeom>
              <a:avLst/>
              <a:gdLst/>
              <a:ahLst/>
              <a:cxnLst/>
              <a:rect l="l" t="t" r="r" b="b"/>
              <a:pathLst>
                <a:path w="330200" h="285115">
                  <a:moveTo>
                    <a:pt x="212407" y="279933"/>
                  </a:moveTo>
                  <a:lnTo>
                    <a:pt x="212280" y="274015"/>
                  </a:lnTo>
                  <a:lnTo>
                    <a:pt x="212217" y="270649"/>
                  </a:lnTo>
                  <a:lnTo>
                    <a:pt x="212115" y="260604"/>
                  </a:lnTo>
                  <a:lnTo>
                    <a:pt x="212115" y="231902"/>
                  </a:lnTo>
                  <a:lnTo>
                    <a:pt x="212064" y="124853"/>
                  </a:lnTo>
                  <a:lnTo>
                    <a:pt x="212051" y="89281"/>
                  </a:lnTo>
                  <a:lnTo>
                    <a:pt x="212026" y="0"/>
                  </a:lnTo>
                  <a:lnTo>
                    <a:pt x="139661" y="0"/>
                  </a:lnTo>
                  <a:lnTo>
                    <a:pt x="139661" y="178104"/>
                  </a:lnTo>
                  <a:lnTo>
                    <a:pt x="139598" y="179920"/>
                  </a:lnTo>
                  <a:lnTo>
                    <a:pt x="138823" y="198412"/>
                  </a:lnTo>
                  <a:lnTo>
                    <a:pt x="134835" y="215519"/>
                  </a:lnTo>
                  <a:lnTo>
                    <a:pt x="125514" y="227431"/>
                  </a:lnTo>
                  <a:lnTo>
                    <a:pt x="108673" y="231902"/>
                  </a:lnTo>
                  <a:lnTo>
                    <a:pt x="94830" y="228485"/>
                  </a:lnTo>
                  <a:lnTo>
                    <a:pt x="84988" y="218300"/>
                  </a:lnTo>
                  <a:lnTo>
                    <a:pt x="79108" y="201472"/>
                  </a:lnTo>
                  <a:lnTo>
                    <a:pt x="77165" y="178358"/>
                  </a:lnTo>
                  <a:lnTo>
                    <a:pt x="77152" y="178104"/>
                  </a:lnTo>
                  <a:lnTo>
                    <a:pt x="79133" y="155676"/>
                  </a:lnTo>
                  <a:lnTo>
                    <a:pt x="109575" y="124853"/>
                  </a:lnTo>
                  <a:lnTo>
                    <a:pt x="138772" y="155676"/>
                  </a:lnTo>
                  <a:lnTo>
                    <a:pt x="139661" y="178104"/>
                  </a:lnTo>
                  <a:lnTo>
                    <a:pt x="139661" y="0"/>
                  </a:lnTo>
                  <a:lnTo>
                    <a:pt x="136677" y="0"/>
                  </a:lnTo>
                  <a:lnTo>
                    <a:pt x="136677" y="89281"/>
                  </a:lnTo>
                  <a:lnTo>
                    <a:pt x="130390" y="82677"/>
                  </a:lnTo>
                  <a:lnTo>
                    <a:pt x="120243" y="77330"/>
                  </a:lnTo>
                  <a:lnTo>
                    <a:pt x="106654" y="73761"/>
                  </a:lnTo>
                  <a:lnTo>
                    <a:pt x="90093" y="72453"/>
                  </a:lnTo>
                  <a:lnTo>
                    <a:pt x="51993" y="80581"/>
                  </a:lnTo>
                  <a:lnTo>
                    <a:pt x="23685" y="103060"/>
                  </a:lnTo>
                  <a:lnTo>
                    <a:pt x="6070" y="137109"/>
                  </a:lnTo>
                  <a:lnTo>
                    <a:pt x="0" y="179920"/>
                  </a:lnTo>
                  <a:lnTo>
                    <a:pt x="5308" y="221348"/>
                  </a:lnTo>
                  <a:lnTo>
                    <a:pt x="20980" y="254635"/>
                  </a:lnTo>
                  <a:lnTo>
                    <a:pt x="46621" y="276796"/>
                  </a:lnTo>
                  <a:lnTo>
                    <a:pt x="81851" y="284835"/>
                  </a:lnTo>
                  <a:lnTo>
                    <a:pt x="101320" y="283133"/>
                  </a:lnTo>
                  <a:lnTo>
                    <a:pt x="116535" y="278282"/>
                  </a:lnTo>
                  <a:lnTo>
                    <a:pt x="128181" y="270649"/>
                  </a:lnTo>
                  <a:lnTo>
                    <a:pt x="136956" y="260604"/>
                  </a:lnTo>
                  <a:lnTo>
                    <a:pt x="137337" y="265557"/>
                  </a:lnTo>
                  <a:lnTo>
                    <a:pt x="138353" y="274015"/>
                  </a:lnTo>
                  <a:lnTo>
                    <a:pt x="139522" y="279933"/>
                  </a:lnTo>
                  <a:lnTo>
                    <a:pt x="212407" y="279933"/>
                  </a:lnTo>
                  <a:close/>
                </a:path>
                <a:path w="330200" h="285115">
                  <a:moveTo>
                    <a:pt x="329577" y="77368"/>
                  </a:moveTo>
                  <a:lnTo>
                    <a:pt x="254228" y="77368"/>
                  </a:lnTo>
                  <a:lnTo>
                    <a:pt x="254228" y="279946"/>
                  </a:lnTo>
                  <a:lnTo>
                    <a:pt x="329577" y="279946"/>
                  </a:lnTo>
                  <a:lnTo>
                    <a:pt x="329577" y="77368"/>
                  </a:lnTo>
                  <a:close/>
                </a:path>
                <a:path w="330200" h="285115">
                  <a:moveTo>
                    <a:pt x="329577" y="0"/>
                  </a:moveTo>
                  <a:lnTo>
                    <a:pt x="254228" y="0"/>
                  </a:lnTo>
                  <a:lnTo>
                    <a:pt x="254228" y="52501"/>
                  </a:lnTo>
                  <a:lnTo>
                    <a:pt x="329577" y="52501"/>
                  </a:lnTo>
                  <a:lnTo>
                    <a:pt x="329577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0">
              <a:extLst>
                <a:ext uri="{FF2B5EF4-FFF2-40B4-BE49-F238E27FC236}">
                  <a16:creationId xmlns:a16="http://schemas.microsoft.com/office/drawing/2014/main" id="{21B953A3-819A-7E4B-9163-F15353E33E78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03712" y="851239"/>
              <a:ext cx="183261" cy="202565"/>
            </a:xfrm>
            <a:prstGeom prst="rect">
              <a:avLst/>
            </a:prstGeom>
          </p:spPr>
        </p:pic>
        <p:sp>
          <p:nvSpPr>
            <p:cNvPr id="67" name="object 61">
              <a:extLst>
                <a:ext uri="{FF2B5EF4-FFF2-40B4-BE49-F238E27FC236}">
                  <a16:creationId xmlns:a16="http://schemas.microsoft.com/office/drawing/2014/main" id="{FD0F98D1-F2EF-48EC-9322-79C9A2CD1B2A}"/>
                </a:ext>
              </a:extLst>
            </p:cNvPr>
            <p:cNvSpPr/>
            <p:nvPr/>
          </p:nvSpPr>
          <p:spPr>
            <a:xfrm>
              <a:off x="4314584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2">
              <a:extLst>
                <a:ext uri="{FF2B5EF4-FFF2-40B4-BE49-F238E27FC236}">
                  <a16:creationId xmlns:a16="http://schemas.microsoft.com/office/drawing/2014/main" id="{13330320-C265-0012-F382-B90D7E9D8EDF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21546" y="846326"/>
              <a:ext cx="199771" cy="212382"/>
            </a:xfrm>
            <a:prstGeom prst="rect">
              <a:avLst/>
            </a:prstGeom>
          </p:spPr>
        </p:pic>
        <p:pic>
          <p:nvPicPr>
            <p:cNvPr id="69" name="object 63">
              <a:extLst>
                <a:ext uri="{FF2B5EF4-FFF2-40B4-BE49-F238E27FC236}">
                  <a16:creationId xmlns:a16="http://schemas.microsoft.com/office/drawing/2014/main" id="{B2CAFE3B-8026-9C32-2B00-AF1D3EF294C5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661756" y="846334"/>
              <a:ext cx="137731" cy="207467"/>
            </a:xfrm>
            <a:prstGeom prst="rect">
              <a:avLst/>
            </a:prstGeom>
          </p:spPr>
        </p:pic>
        <p:sp>
          <p:nvSpPr>
            <p:cNvPr id="70" name="object 64">
              <a:extLst>
                <a:ext uri="{FF2B5EF4-FFF2-40B4-BE49-F238E27FC236}">
                  <a16:creationId xmlns:a16="http://schemas.microsoft.com/office/drawing/2014/main" id="{9F4E476A-0513-48C6-0E81-FB5712F70B6A}"/>
                </a:ext>
              </a:extLst>
            </p:cNvPr>
            <p:cNvSpPr/>
            <p:nvPr/>
          </p:nvSpPr>
          <p:spPr>
            <a:xfrm>
              <a:off x="4828387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1" name="object 65">
            <a:extLst>
              <a:ext uri="{FF2B5EF4-FFF2-40B4-BE49-F238E27FC236}">
                <a16:creationId xmlns:a16="http://schemas.microsoft.com/office/drawing/2014/main" id="{92C56F46-2E18-20E7-03BB-F4F683A3EB69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270867" y="8052629"/>
            <a:ext cx="375632" cy="421515"/>
          </a:xfrm>
          <a:prstGeom prst="rect">
            <a:avLst/>
          </a:prstGeom>
        </p:spPr>
      </p:pic>
      <p:pic>
        <p:nvPicPr>
          <p:cNvPr id="72" name="object 66">
            <a:extLst>
              <a:ext uri="{FF2B5EF4-FFF2-40B4-BE49-F238E27FC236}">
                <a16:creationId xmlns:a16="http://schemas.microsoft.com/office/drawing/2014/main" id="{18D5956F-A6B9-7EC6-A1A2-6E1FA8021A5F}"/>
              </a:ext>
            </a:extLst>
          </p:cNvPr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767263" y="8115169"/>
            <a:ext cx="1055772" cy="129301"/>
          </a:xfrm>
          <a:prstGeom prst="rect">
            <a:avLst/>
          </a:prstGeom>
        </p:spPr>
      </p:pic>
      <p:grpSp>
        <p:nvGrpSpPr>
          <p:cNvPr id="73" name="object 67">
            <a:extLst>
              <a:ext uri="{FF2B5EF4-FFF2-40B4-BE49-F238E27FC236}">
                <a16:creationId xmlns:a16="http://schemas.microsoft.com/office/drawing/2014/main" id="{E72689FB-6495-DAFC-3432-0D3909A676AD}"/>
              </a:ext>
            </a:extLst>
          </p:cNvPr>
          <p:cNvGrpSpPr/>
          <p:nvPr userDrawn="1"/>
        </p:nvGrpSpPr>
        <p:grpSpPr>
          <a:xfrm>
            <a:off x="6439852" y="8115160"/>
            <a:ext cx="163830" cy="129539"/>
            <a:chOff x="6439852" y="8115160"/>
            <a:chExt cx="163830" cy="129539"/>
          </a:xfrm>
        </p:grpSpPr>
        <p:sp>
          <p:nvSpPr>
            <p:cNvPr id="74" name="object 68">
              <a:extLst>
                <a:ext uri="{FF2B5EF4-FFF2-40B4-BE49-F238E27FC236}">
                  <a16:creationId xmlns:a16="http://schemas.microsoft.com/office/drawing/2014/main" id="{F619E487-CC66-98E4-794B-59F3F1A1CA8F}"/>
                </a:ext>
              </a:extLst>
            </p:cNvPr>
            <p:cNvSpPr/>
            <p:nvPr/>
          </p:nvSpPr>
          <p:spPr>
            <a:xfrm>
              <a:off x="6439852" y="8115160"/>
              <a:ext cx="64135" cy="127635"/>
            </a:xfrm>
            <a:custGeom>
              <a:avLst/>
              <a:gdLst/>
              <a:ahLst/>
              <a:cxnLst/>
              <a:rect l="l" t="t" r="r" b="b"/>
              <a:pathLst>
                <a:path w="64134" h="127634">
                  <a:moveTo>
                    <a:pt x="19596" y="0"/>
                  </a:moveTo>
                  <a:lnTo>
                    <a:pt x="0" y="0"/>
                  </a:lnTo>
                  <a:lnTo>
                    <a:pt x="0" y="127330"/>
                  </a:lnTo>
                  <a:lnTo>
                    <a:pt x="19596" y="127330"/>
                  </a:lnTo>
                  <a:lnTo>
                    <a:pt x="19596" y="0"/>
                  </a:lnTo>
                  <a:close/>
                </a:path>
                <a:path w="64134" h="127634">
                  <a:moveTo>
                    <a:pt x="64008" y="37414"/>
                  </a:moveTo>
                  <a:lnTo>
                    <a:pt x="44411" y="37414"/>
                  </a:lnTo>
                  <a:lnTo>
                    <a:pt x="44411" y="127330"/>
                  </a:lnTo>
                  <a:lnTo>
                    <a:pt x="64008" y="127330"/>
                  </a:lnTo>
                  <a:lnTo>
                    <a:pt x="64008" y="37414"/>
                  </a:lnTo>
                  <a:close/>
                </a:path>
                <a:path w="64134" h="127634">
                  <a:moveTo>
                    <a:pt x="64008" y="1447"/>
                  </a:moveTo>
                  <a:lnTo>
                    <a:pt x="44411" y="1447"/>
                  </a:lnTo>
                  <a:lnTo>
                    <a:pt x="44411" y="22123"/>
                  </a:lnTo>
                  <a:lnTo>
                    <a:pt x="64008" y="22123"/>
                  </a:lnTo>
                  <a:lnTo>
                    <a:pt x="64008" y="1447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69">
              <a:extLst>
                <a:ext uri="{FF2B5EF4-FFF2-40B4-BE49-F238E27FC236}">
                  <a16:creationId xmlns:a16="http://schemas.microsoft.com/office/drawing/2014/main" id="{4B164582-6C02-81D4-E62C-B0D3B6795641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523289" y="8150596"/>
              <a:ext cx="80200" cy="93865"/>
            </a:xfrm>
            <a:prstGeom prst="rect">
              <a:avLst/>
            </a:prstGeom>
          </p:spPr>
        </p:pic>
      </p:grpSp>
      <p:grpSp>
        <p:nvGrpSpPr>
          <p:cNvPr id="76" name="object 70">
            <a:extLst>
              <a:ext uri="{FF2B5EF4-FFF2-40B4-BE49-F238E27FC236}">
                <a16:creationId xmlns:a16="http://schemas.microsoft.com/office/drawing/2014/main" id="{B1E53AAE-52E3-AEBA-D7E8-8053E2CD0A3B}"/>
              </a:ext>
            </a:extLst>
          </p:cNvPr>
          <p:cNvGrpSpPr/>
          <p:nvPr userDrawn="1"/>
        </p:nvGrpSpPr>
        <p:grpSpPr>
          <a:xfrm>
            <a:off x="6658338" y="8115169"/>
            <a:ext cx="212725" cy="129539"/>
            <a:chOff x="6658338" y="8115169"/>
            <a:chExt cx="212725" cy="129539"/>
          </a:xfrm>
        </p:grpSpPr>
        <p:pic>
          <p:nvPicPr>
            <p:cNvPr id="77" name="object 71">
              <a:extLst>
                <a:ext uri="{FF2B5EF4-FFF2-40B4-BE49-F238E27FC236}">
                  <a16:creationId xmlns:a16="http://schemas.microsoft.com/office/drawing/2014/main" id="{93A04622-6210-5C33-2FB4-6FB559D85FDA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658338" y="8115169"/>
              <a:ext cx="77508" cy="129298"/>
            </a:xfrm>
            <a:prstGeom prst="rect">
              <a:avLst/>
            </a:prstGeom>
          </p:spPr>
        </p:pic>
        <p:pic>
          <p:nvPicPr>
            <p:cNvPr id="78" name="object 72">
              <a:extLst>
                <a:ext uri="{FF2B5EF4-FFF2-40B4-BE49-F238E27FC236}">
                  <a16:creationId xmlns:a16="http://schemas.microsoft.com/office/drawing/2014/main" id="{965AE484-EB86-0571-A113-7E87321CAC07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55257" y="8116607"/>
              <a:ext cx="115277" cy="127854"/>
            </a:xfrm>
            <a:prstGeom prst="rect">
              <a:avLst/>
            </a:prstGeom>
          </p:spPr>
        </p:pic>
      </p:grpSp>
      <p:grpSp>
        <p:nvGrpSpPr>
          <p:cNvPr id="79" name="object 73">
            <a:extLst>
              <a:ext uri="{FF2B5EF4-FFF2-40B4-BE49-F238E27FC236}">
                <a16:creationId xmlns:a16="http://schemas.microsoft.com/office/drawing/2014/main" id="{3226B7F6-87F1-F93E-F66B-2FEE983F9152}"/>
              </a:ext>
            </a:extLst>
          </p:cNvPr>
          <p:cNvGrpSpPr/>
          <p:nvPr userDrawn="1"/>
        </p:nvGrpSpPr>
        <p:grpSpPr>
          <a:xfrm>
            <a:off x="6936168" y="8116608"/>
            <a:ext cx="568960" cy="128270"/>
            <a:chOff x="6936168" y="8116608"/>
            <a:chExt cx="568960" cy="128270"/>
          </a:xfrm>
        </p:grpSpPr>
        <p:pic>
          <p:nvPicPr>
            <p:cNvPr id="80" name="object 74">
              <a:extLst>
                <a:ext uri="{FF2B5EF4-FFF2-40B4-BE49-F238E27FC236}">
                  <a16:creationId xmlns:a16="http://schemas.microsoft.com/office/drawing/2014/main" id="{546E1C90-3769-4B0C-B0B5-A5F80456FB04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36168" y="8119308"/>
              <a:ext cx="124625" cy="123177"/>
            </a:xfrm>
            <a:prstGeom prst="rect">
              <a:avLst/>
            </a:prstGeom>
          </p:spPr>
        </p:pic>
        <p:sp>
          <p:nvSpPr>
            <p:cNvPr id="81" name="object 75">
              <a:extLst>
                <a:ext uri="{FF2B5EF4-FFF2-40B4-BE49-F238E27FC236}">
                  <a16:creationId xmlns:a16="http://schemas.microsoft.com/office/drawing/2014/main" id="{CF75F94B-1D7D-4C2B-4D69-919F8A9DAD65}"/>
                </a:ext>
              </a:extLst>
            </p:cNvPr>
            <p:cNvSpPr/>
            <p:nvPr/>
          </p:nvSpPr>
          <p:spPr>
            <a:xfrm>
              <a:off x="7086689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76">
              <a:extLst>
                <a:ext uri="{FF2B5EF4-FFF2-40B4-BE49-F238E27FC236}">
                  <a16:creationId xmlns:a16="http://schemas.microsoft.com/office/drawing/2014/main" id="{8822060E-074E-B3F8-5A04-385340D1395F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130030" y="8150588"/>
              <a:ext cx="75349" cy="91897"/>
            </a:xfrm>
            <a:prstGeom prst="rect">
              <a:avLst/>
            </a:prstGeom>
          </p:spPr>
        </p:pic>
        <p:sp>
          <p:nvSpPr>
            <p:cNvPr id="83" name="object 77">
              <a:extLst>
                <a:ext uri="{FF2B5EF4-FFF2-40B4-BE49-F238E27FC236}">
                  <a16:creationId xmlns:a16="http://schemas.microsoft.com/office/drawing/2014/main" id="{8C0719E9-3E15-EB10-1F53-6608F2D80343}"/>
                </a:ext>
              </a:extLst>
            </p:cNvPr>
            <p:cNvSpPr/>
            <p:nvPr/>
          </p:nvSpPr>
          <p:spPr>
            <a:xfrm>
              <a:off x="7228218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78">
              <a:extLst>
                <a:ext uri="{FF2B5EF4-FFF2-40B4-BE49-F238E27FC236}">
                  <a16:creationId xmlns:a16="http://schemas.microsoft.com/office/drawing/2014/main" id="{4D4712F2-F463-694D-0754-3076B74C36FE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66871" y="8116608"/>
              <a:ext cx="237914" cy="127862"/>
            </a:xfrm>
            <a:prstGeom prst="rect">
              <a:avLst/>
            </a:prstGeom>
          </p:spPr>
        </p:pic>
      </p:grpSp>
      <p:grpSp>
        <p:nvGrpSpPr>
          <p:cNvPr id="85" name="object 79">
            <a:extLst>
              <a:ext uri="{FF2B5EF4-FFF2-40B4-BE49-F238E27FC236}">
                <a16:creationId xmlns:a16="http://schemas.microsoft.com/office/drawing/2014/main" id="{38F40005-2441-C393-2CA9-4F63992CBD0C}"/>
              </a:ext>
            </a:extLst>
          </p:cNvPr>
          <p:cNvGrpSpPr/>
          <p:nvPr userDrawn="1"/>
        </p:nvGrpSpPr>
        <p:grpSpPr>
          <a:xfrm>
            <a:off x="4763003" y="8115160"/>
            <a:ext cx="2748915" cy="311785"/>
            <a:chOff x="4763003" y="8115160"/>
            <a:chExt cx="2748915" cy="311785"/>
          </a:xfrm>
        </p:grpSpPr>
        <p:pic>
          <p:nvPicPr>
            <p:cNvPr id="86" name="object 80">
              <a:extLst>
                <a:ext uri="{FF2B5EF4-FFF2-40B4-BE49-F238E27FC236}">
                  <a16:creationId xmlns:a16="http://schemas.microsoft.com/office/drawing/2014/main" id="{A1E8EB1A-7A92-2351-F957-DD1F79F1D762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63003" y="8311718"/>
              <a:ext cx="905831" cy="115177"/>
            </a:xfrm>
            <a:prstGeom prst="rect">
              <a:avLst/>
            </a:prstGeom>
          </p:spPr>
        </p:pic>
        <p:pic>
          <p:nvPicPr>
            <p:cNvPr id="87" name="object 81">
              <a:extLst>
                <a:ext uri="{FF2B5EF4-FFF2-40B4-BE49-F238E27FC236}">
                  <a16:creationId xmlns:a16="http://schemas.microsoft.com/office/drawing/2014/main" id="{C9166FA0-513A-26D1-5BB3-1439B621BA65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707723" y="8115160"/>
              <a:ext cx="1548828" cy="311735"/>
            </a:xfrm>
            <a:prstGeom prst="rect">
              <a:avLst/>
            </a:prstGeom>
          </p:spPr>
        </p:pic>
        <p:sp>
          <p:nvSpPr>
            <p:cNvPr id="88" name="object 82">
              <a:extLst>
                <a:ext uri="{FF2B5EF4-FFF2-40B4-BE49-F238E27FC236}">
                  <a16:creationId xmlns:a16="http://schemas.microsoft.com/office/drawing/2014/main" id="{703E22F0-C97B-C7FA-2ACC-089C41609C84}"/>
                </a:ext>
              </a:extLst>
            </p:cNvPr>
            <p:cNvSpPr/>
            <p:nvPr/>
          </p:nvSpPr>
          <p:spPr>
            <a:xfrm>
              <a:off x="7273912" y="8310715"/>
              <a:ext cx="13970" cy="89535"/>
            </a:xfrm>
            <a:custGeom>
              <a:avLst/>
              <a:gdLst/>
              <a:ahLst/>
              <a:cxnLst/>
              <a:rect l="l" t="t" r="r" b="b"/>
              <a:pathLst>
                <a:path w="13970" h="89534">
                  <a:moveTo>
                    <a:pt x="13728" y="0"/>
                  </a:moveTo>
                  <a:lnTo>
                    <a:pt x="0" y="0"/>
                  </a:lnTo>
                  <a:lnTo>
                    <a:pt x="0" y="89115"/>
                  </a:lnTo>
                  <a:lnTo>
                    <a:pt x="13728" y="89115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3">
              <a:extLst>
                <a:ext uri="{FF2B5EF4-FFF2-40B4-BE49-F238E27FC236}">
                  <a16:creationId xmlns:a16="http://schemas.microsoft.com/office/drawing/2014/main" id="{9640D289-F386-18E2-0FC2-ED5E0B9DA6BA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329419" y="8310713"/>
              <a:ext cx="182032" cy="90512"/>
            </a:xfrm>
            <a:prstGeom prst="rect">
              <a:avLst/>
            </a:prstGeom>
          </p:spPr>
        </p:pic>
      </p:grpSp>
      <p:grpSp>
        <p:nvGrpSpPr>
          <p:cNvPr id="90" name="object 84">
            <a:extLst>
              <a:ext uri="{FF2B5EF4-FFF2-40B4-BE49-F238E27FC236}">
                <a16:creationId xmlns:a16="http://schemas.microsoft.com/office/drawing/2014/main" id="{A750A785-35A3-0A04-1AD6-DC8EBE6E22E9}"/>
              </a:ext>
            </a:extLst>
          </p:cNvPr>
          <p:cNvGrpSpPr/>
          <p:nvPr userDrawn="1"/>
        </p:nvGrpSpPr>
        <p:grpSpPr>
          <a:xfrm>
            <a:off x="550087" y="8047976"/>
            <a:ext cx="646430" cy="431165"/>
            <a:chOff x="550087" y="8047976"/>
            <a:chExt cx="646430" cy="431165"/>
          </a:xfrm>
        </p:grpSpPr>
        <p:sp>
          <p:nvSpPr>
            <p:cNvPr id="91" name="object 85">
              <a:extLst>
                <a:ext uri="{FF2B5EF4-FFF2-40B4-BE49-F238E27FC236}">
                  <a16:creationId xmlns:a16="http://schemas.microsoft.com/office/drawing/2014/main" id="{A6835158-D7C7-7E75-9298-EAFBA8B0AAE3}"/>
                </a:ext>
              </a:extLst>
            </p:cNvPr>
            <p:cNvSpPr/>
            <p:nvPr/>
          </p:nvSpPr>
          <p:spPr>
            <a:xfrm>
              <a:off x="550087" y="8047976"/>
              <a:ext cx="646430" cy="431165"/>
            </a:xfrm>
            <a:custGeom>
              <a:avLst/>
              <a:gdLst/>
              <a:ahLst/>
              <a:cxnLst/>
              <a:rect l="l" t="t" r="r" b="b"/>
              <a:pathLst>
                <a:path w="646430" h="431165">
                  <a:moveTo>
                    <a:pt x="645972" y="0"/>
                  </a:moveTo>
                  <a:lnTo>
                    <a:pt x="0" y="0"/>
                  </a:lnTo>
                  <a:lnTo>
                    <a:pt x="0" y="430657"/>
                  </a:lnTo>
                  <a:lnTo>
                    <a:pt x="645972" y="430657"/>
                  </a:lnTo>
                  <a:lnTo>
                    <a:pt x="645972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6">
              <a:extLst>
                <a:ext uri="{FF2B5EF4-FFF2-40B4-BE49-F238E27FC236}">
                  <a16:creationId xmlns:a16="http://schemas.microsoft.com/office/drawing/2014/main" id="{F7D69CD2-3995-1BD2-92D8-2318A7425685}"/>
                </a:ext>
              </a:extLst>
            </p:cNvPr>
            <p:cNvSpPr/>
            <p:nvPr/>
          </p:nvSpPr>
          <p:spPr>
            <a:xfrm>
              <a:off x="850672" y="8099484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43" y="16294"/>
                  </a:lnTo>
                  <a:lnTo>
                    <a:pt x="0" y="16294"/>
                  </a:lnTo>
                  <a:lnTo>
                    <a:pt x="13817" y="26200"/>
                  </a:lnTo>
                  <a:lnTo>
                    <a:pt x="8623" y="42278"/>
                  </a:lnTo>
                  <a:lnTo>
                    <a:pt x="22250" y="32385"/>
                  </a:lnTo>
                  <a:lnTo>
                    <a:pt x="35852" y="42278"/>
                  </a:lnTo>
                  <a:lnTo>
                    <a:pt x="30734" y="26200"/>
                  </a:lnTo>
                  <a:lnTo>
                    <a:pt x="44526" y="16294"/>
                  </a:lnTo>
                  <a:lnTo>
                    <a:pt x="27482" y="16294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87">
              <a:extLst>
                <a:ext uri="{FF2B5EF4-FFF2-40B4-BE49-F238E27FC236}">
                  <a16:creationId xmlns:a16="http://schemas.microsoft.com/office/drawing/2014/main" id="{3C4DADF4-0DF5-7290-8E17-039980CBFD2E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28483" y="8118399"/>
              <a:ext cx="96184" cy="94106"/>
            </a:xfrm>
            <a:prstGeom prst="rect">
              <a:avLst/>
            </a:prstGeom>
          </p:spPr>
        </p:pic>
        <p:sp>
          <p:nvSpPr>
            <p:cNvPr id="94" name="object 88">
              <a:extLst>
                <a:ext uri="{FF2B5EF4-FFF2-40B4-BE49-F238E27FC236}">
                  <a16:creationId xmlns:a16="http://schemas.microsoft.com/office/drawing/2014/main" id="{4E2598E8-A208-DEF1-A18B-4C8191765B2A}"/>
                </a:ext>
              </a:extLst>
            </p:cNvPr>
            <p:cNvSpPr/>
            <p:nvPr/>
          </p:nvSpPr>
          <p:spPr>
            <a:xfrm>
              <a:off x="709554" y="8240557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63" y="0"/>
                  </a:moveTo>
                  <a:lnTo>
                    <a:pt x="17081" y="16383"/>
                  </a:lnTo>
                  <a:lnTo>
                    <a:pt x="0" y="16383"/>
                  </a:lnTo>
                  <a:lnTo>
                    <a:pt x="13868" y="26289"/>
                  </a:lnTo>
                  <a:lnTo>
                    <a:pt x="8674" y="42392"/>
                  </a:lnTo>
                  <a:lnTo>
                    <a:pt x="22263" y="32397"/>
                  </a:lnTo>
                  <a:lnTo>
                    <a:pt x="35928" y="42392"/>
                  </a:lnTo>
                  <a:lnTo>
                    <a:pt x="30721" y="26289"/>
                  </a:lnTo>
                  <a:lnTo>
                    <a:pt x="44577" y="16383"/>
                  </a:lnTo>
                  <a:lnTo>
                    <a:pt x="27533" y="16383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89">
              <a:extLst>
                <a:ext uri="{FF2B5EF4-FFF2-40B4-BE49-F238E27FC236}">
                  <a16:creationId xmlns:a16="http://schemas.microsoft.com/office/drawing/2014/main" id="{8DF9FC97-27AD-075D-1E77-1A1FF512F9D7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8479" y="8311270"/>
              <a:ext cx="96296" cy="94007"/>
            </a:xfrm>
            <a:prstGeom prst="rect">
              <a:avLst/>
            </a:prstGeom>
          </p:spPr>
        </p:pic>
        <p:sp>
          <p:nvSpPr>
            <p:cNvPr id="96" name="object 90">
              <a:extLst>
                <a:ext uri="{FF2B5EF4-FFF2-40B4-BE49-F238E27FC236}">
                  <a16:creationId xmlns:a16="http://schemas.microsoft.com/office/drawing/2014/main" id="{B195E6D2-5B26-8AAE-3740-E5C783147A76}"/>
                </a:ext>
              </a:extLst>
            </p:cNvPr>
            <p:cNvSpPr/>
            <p:nvPr/>
          </p:nvSpPr>
          <p:spPr>
            <a:xfrm>
              <a:off x="850671" y="8381725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68" y="16281"/>
                  </a:lnTo>
                  <a:lnTo>
                    <a:pt x="0" y="16281"/>
                  </a:lnTo>
                  <a:lnTo>
                    <a:pt x="13830" y="26212"/>
                  </a:lnTo>
                  <a:lnTo>
                    <a:pt x="8661" y="42341"/>
                  </a:lnTo>
                  <a:lnTo>
                    <a:pt x="22301" y="32372"/>
                  </a:lnTo>
                  <a:lnTo>
                    <a:pt x="35890" y="42341"/>
                  </a:lnTo>
                  <a:lnTo>
                    <a:pt x="30734" y="26212"/>
                  </a:lnTo>
                  <a:lnTo>
                    <a:pt x="44564" y="16281"/>
                  </a:lnTo>
                  <a:lnTo>
                    <a:pt x="27520" y="16281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1">
              <a:extLst>
                <a:ext uri="{FF2B5EF4-FFF2-40B4-BE49-F238E27FC236}">
                  <a16:creationId xmlns:a16="http://schemas.microsoft.com/office/drawing/2014/main" id="{D4583D8C-3033-25C0-E8E4-7CD02B75EFCE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21123" y="8311270"/>
              <a:ext cx="96262" cy="94007"/>
            </a:xfrm>
            <a:prstGeom prst="rect">
              <a:avLst/>
            </a:prstGeom>
          </p:spPr>
        </p:pic>
        <p:sp>
          <p:nvSpPr>
            <p:cNvPr id="98" name="object 92">
              <a:extLst>
                <a:ext uri="{FF2B5EF4-FFF2-40B4-BE49-F238E27FC236}">
                  <a16:creationId xmlns:a16="http://schemas.microsoft.com/office/drawing/2014/main" id="{9C50954A-64C4-558E-B230-29BA4E8E2BD4}"/>
                </a:ext>
              </a:extLst>
            </p:cNvPr>
            <p:cNvSpPr/>
            <p:nvPr/>
          </p:nvSpPr>
          <p:spPr>
            <a:xfrm>
              <a:off x="991558" y="8240440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75" y="0"/>
                  </a:moveTo>
                  <a:lnTo>
                    <a:pt x="17068" y="16268"/>
                  </a:lnTo>
                  <a:lnTo>
                    <a:pt x="0" y="16268"/>
                  </a:lnTo>
                  <a:lnTo>
                    <a:pt x="13830" y="26212"/>
                  </a:lnTo>
                  <a:lnTo>
                    <a:pt x="8661" y="42303"/>
                  </a:lnTo>
                  <a:lnTo>
                    <a:pt x="22275" y="32334"/>
                  </a:lnTo>
                  <a:lnTo>
                    <a:pt x="35928" y="42303"/>
                  </a:lnTo>
                  <a:lnTo>
                    <a:pt x="30733" y="26212"/>
                  </a:lnTo>
                  <a:lnTo>
                    <a:pt x="44589" y="16268"/>
                  </a:lnTo>
                  <a:lnTo>
                    <a:pt x="27495" y="16268"/>
                  </a:lnTo>
                  <a:lnTo>
                    <a:pt x="22275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" name="object 93">
              <a:extLst>
                <a:ext uri="{FF2B5EF4-FFF2-40B4-BE49-F238E27FC236}">
                  <a16:creationId xmlns:a16="http://schemas.microsoft.com/office/drawing/2014/main" id="{FAFD0086-F0B0-3BD0-6E69-F93AC5757D0F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21302" y="8118397"/>
              <a:ext cx="96076" cy="93916"/>
            </a:xfrm>
            <a:prstGeom prst="rect">
              <a:avLst/>
            </a:prstGeom>
          </p:spPr>
        </p:pic>
      </p:grpSp>
      <p:pic>
        <p:nvPicPr>
          <p:cNvPr id="100" name="object 94">
            <a:extLst>
              <a:ext uri="{FF2B5EF4-FFF2-40B4-BE49-F238E27FC236}">
                <a16:creationId xmlns:a16="http://schemas.microsoft.com/office/drawing/2014/main" id="{03E06EEE-50DC-E6A7-F5FD-684E44289167}"/>
              </a:ext>
            </a:extLst>
          </p:cNvPr>
          <p:cNvPicPr/>
          <p:nvPr userDrawn="1"/>
        </p:nvPicPr>
        <p:blipFill>
          <a:blip r:embed="rId55" cstate="print"/>
          <a:stretch>
            <a:fillRect/>
          </a:stretch>
        </p:blipFill>
        <p:spPr>
          <a:xfrm>
            <a:off x="1285129" y="8073821"/>
            <a:ext cx="1581847" cy="379583"/>
          </a:xfrm>
          <a:prstGeom prst="rect">
            <a:avLst/>
          </a:prstGeom>
        </p:spPr>
      </p:pic>
      <p:sp>
        <p:nvSpPr>
          <p:cNvPr id="101" name="object 95">
            <a:extLst>
              <a:ext uri="{FF2B5EF4-FFF2-40B4-BE49-F238E27FC236}">
                <a16:creationId xmlns:a16="http://schemas.microsoft.com/office/drawing/2014/main" id="{9F8F62BA-1C58-591E-2FEF-636BAD7ED84C}"/>
              </a:ext>
            </a:extLst>
          </p:cNvPr>
          <p:cNvSpPr/>
          <p:nvPr userDrawn="1"/>
        </p:nvSpPr>
        <p:spPr>
          <a:xfrm>
            <a:off x="14255925" y="8084427"/>
            <a:ext cx="259079" cy="358775"/>
          </a:xfrm>
          <a:custGeom>
            <a:avLst/>
            <a:gdLst/>
            <a:ahLst/>
            <a:cxnLst/>
            <a:rect l="l" t="t" r="r" b="b"/>
            <a:pathLst>
              <a:path w="259080" h="358775">
                <a:moveTo>
                  <a:pt x="198767" y="0"/>
                </a:moveTo>
                <a:lnTo>
                  <a:pt x="0" y="0"/>
                </a:lnTo>
                <a:lnTo>
                  <a:pt x="12" y="286892"/>
                </a:lnTo>
                <a:lnTo>
                  <a:pt x="5180" y="313629"/>
                </a:lnTo>
                <a:lnTo>
                  <a:pt x="19334" y="335805"/>
                </a:lnTo>
                <a:lnTo>
                  <a:pt x="40448" y="351406"/>
                </a:lnTo>
                <a:lnTo>
                  <a:pt x="66497" y="358419"/>
                </a:lnTo>
                <a:lnTo>
                  <a:pt x="66497" y="258991"/>
                </a:lnTo>
                <a:lnTo>
                  <a:pt x="198767" y="258991"/>
                </a:lnTo>
                <a:lnTo>
                  <a:pt x="222188" y="254251"/>
                </a:lnTo>
                <a:lnTo>
                  <a:pt x="241333" y="241333"/>
                </a:lnTo>
                <a:lnTo>
                  <a:pt x="254251" y="222188"/>
                </a:lnTo>
                <a:lnTo>
                  <a:pt x="258991" y="198767"/>
                </a:lnTo>
                <a:lnTo>
                  <a:pt x="258991" y="192493"/>
                </a:lnTo>
                <a:lnTo>
                  <a:pt x="66497" y="192493"/>
                </a:lnTo>
                <a:lnTo>
                  <a:pt x="66497" y="66497"/>
                </a:lnTo>
                <a:lnTo>
                  <a:pt x="258991" y="66497"/>
                </a:lnTo>
                <a:lnTo>
                  <a:pt x="258991" y="60223"/>
                </a:lnTo>
                <a:lnTo>
                  <a:pt x="254251" y="36802"/>
                </a:lnTo>
                <a:lnTo>
                  <a:pt x="241333" y="17657"/>
                </a:lnTo>
                <a:lnTo>
                  <a:pt x="222188" y="4739"/>
                </a:lnTo>
                <a:lnTo>
                  <a:pt x="198767" y="0"/>
                </a:lnTo>
                <a:close/>
              </a:path>
              <a:path w="259080" h="358775">
                <a:moveTo>
                  <a:pt x="258991" y="66497"/>
                </a:moveTo>
                <a:lnTo>
                  <a:pt x="192493" y="66497"/>
                </a:lnTo>
                <a:lnTo>
                  <a:pt x="192493" y="192493"/>
                </a:lnTo>
                <a:lnTo>
                  <a:pt x="258991" y="192493"/>
                </a:lnTo>
                <a:lnTo>
                  <a:pt x="258991" y="66497"/>
                </a:lnTo>
                <a:close/>
              </a:path>
            </a:pathLst>
          </a:custGeom>
          <a:solidFill>
            <a:srgbClr val="134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2" name="object 96">
            <a:extLst>
              <a:ext uri="{FF2B5EF4-FFF2-40B4-BE49-F238E27FC236}">
                <a16:creationId xmlns:a16="http://schemas.microsoft.com/office/drawing/2014/main" id="{16078A31-54FD-5258-D7E9-E13A5BE8D03D}"/>
              </a:ext>
            </a:extLst>
          </p:cNvPr>
          <p:cNvGrpSpPr/>
          <p:nvPr userDrawn="1"/>
        </p:nvGrpSpPr>
        <p:grpSpPr>
          <a:xfrm>
            <a:off x="14557264" y="8084427"/>
            <a:ext cx="560705" cy="259079"/>
            <a:chOff x="14557264" y="8084427"/>
            <a:chExt cx="560705" cy="259079"/>
          </a:xfrm>
        </p:grpSpPr>
        <p:sp>
          <p:nvSpPr>
            <p:cNvPr id="103" name="object 97">
              <a:extLst>
                <a:ext uri="{FF2B5EF4-FFF2-40B4-BE49-F238E27FC236}">
                  <a16:creationId xmlns:a16="http://schemas.microsoft.com/office/drawing/2014/main" id="{6E72B387-DCAC-0B78-8C68-F3D49D3B3F5B}"/>
                </a:ext>
              </a:extLst>
            </p:cNvPr>
            <p:cNvSpPr/>
            <p:nvPr/>
          </p:nvSpPr>
          <p:spPr>
            <a:xfrm>
              <a:off x="14858597" y="8084427"/>
              <a:ext cx="259079" cy="259079"/>
            </a:xfrm>
            <a:custGeom>
              <a:avLst/>
              <a:gdLst/>
              <a:ahLst/>
              <a:cxnLst/>
              <a:rect l="l" t="t" r="r" b="b"/>
              <a:pathLst>
                <a:path w="259080" h="259079">
                  <a:moveTo>
                    <a:pt x="187172" y="0"/>
                  </a:moveTo>
                  <a:lnTo>
                    <a:pt x="0" y="0"/>
                  </a:lnTo>
                  <a:lnTo>
                    <a:pt x="0" y="225742"/>
                  </a:lnTo>
                  <a:lnTo>
                    <a:pt x="2776" y="239064"/>
                  </a:lnTo>
                  <a:lnTo>
                    <a:pt x="10321" y="249823"/>
                  </a:lnTo>
                  <a:lnTo>
                    <a:pt x="21463" y="256841"/>
                  </a:lnTo>
                  <a:lnTo>
                    <a:pt x="35026" y="258940"/>
                  </a:lnTo>
                  <a:lnTo>
                    <a:pt x="47530" y="255595"/>
                  </a:lnTo>
                  <a:lnTo>
                    <a:pt x="57505" y="247802"/>
                  </a:lnTo>
                  <a:lnTo>
                    <a:pt x="64108" y="236808"/>
                  </a:lnTo>
                  <a:lnTo>
                    <a:pt x="66497" y="223862"/>
                  </a:lnTo>
                  <a:lnTo>
                    <a:pt x="66497" y="66497"/>
                  </a:lnTo>
                  <a:lnTo>
                    <a:pt x="192481" y="66497"/>
                  </a:lnTo>
                  <a:lnTo>
                    <a:pt x="192481" y="223862"/>
                  </a:lnTo>
                  <a:lnTo>
                    <a:pt x="194869" y="236808"/>
                  </a:lnTo>
                  <a:lnTo>
                    <a:pt x="201472" y="247802"/>
                  </a:lnTo>
                  <a:lnTo>
                    <a:pt x="211447" y="255595"/>
                  </a:lnTo>
                  <a:lnTo>
                    <a:pt x="223951" y="258940"/>
                  </a:lnTo>
                  <a:lnTo>
                    <a:pt x="237515" y="256841"/>
                  </a:lnTo>
                  <a:lnTo>
                    <a:pt x="248656" y="249823"/>
                  </a:lnTo>
                  <a:lnTo>
                    <a:pt x="256202" y="239064"/>
                  </a:lnTo>
                  <a:lnTo>
                    <a:pt x="258978" y="225742"/>
                  </a:lnTo>
                  <a:lnTo>
                    <a:pt x="258978" y="71805"/>
                  </a:lnTo>
                  <a:lnTo>
                    <a:pt x="253336" y="43853"/>
                  </a:lnTo>
                  <a:lnTo>
                    <a:pt x="237948" y="21029"/>
                  </a:lnTo>
                  <a:lnTo>
                    <a:pt x="215124" y="5642"/>
                  </a:lnTo>
                  <a:lnTo>
                    <a:pt x="187172" y="0"/>
                  </a:lnTo>
                  <a:close/>
                </a:path>
              </a:pathLst>
            </a:custGeom>
            <a:solidFill>
              <a:srgbClr val="134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98">
              <a:extLst>
                <a:ext uri="{FF2B5EF4-FFF2-40B4-BE49-F238E27FC236}">
                  <a16:creationId xmlns:a16="http://schemas.microsoft.com/office/drawing/2014/main" id="{DA6F9915-2D12-D687-B419-85C2B966BAD7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4696561" y="8084441"/>
              <a:ext cx="119672" cy="119672"/>
            </a:xfrm>
            <a:prstGeom prst="rect">
              <a:avLst/>
            </a:prstGeom>
          </p:spPr>
        </p:pic>
        <p:pic>
          <p:nvPicPr>
            <p:cNvPr id="105" name="object 99">
              <a:extLst>
                <a:ext uri="{FF2B5EF4-FFF2-40B4-BE49-F238E27FC236}">
                  <a16:creationId xmlns:a16="http://schemas.microsoft.com/office/drawing/2014/main" id="{18B88D18-4713-A25D-CEF4-6C3DB5A7C331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4696562" y="8223740"/>
              <a:ext cx="119672" cy="119672"/>
            </a:xfrm>
            <a:prstGeom prst="rect">
              <a:avLst/>
            </a:prstGeom>
          </p:spPr>
        </p:pic>
        <p:pic>
          <p:nvPicPr>
            <p:cNvPr id="106" name="object 100">
              <a:extLst>
                <a:ext uri="{FF2B5EF4-FFF2-40B4-BE49-F238E27FC236}">
                  <a16:creationId xmlns:a16="http://schemas.microsoft.com/office/drawing/2014/main" id="{BB6F4C53-9359-A599-A801-E4F6DCF068C5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4557264" y="8223740"/>
              <a:ext cx="119672" cy="119672"/>
            </a:xfrm>
            <a:prstGeom prst="rect">
              <a:avLst/>
            </a:prstGeom>
          </p:spPr>
        </p:pic>
        <p:pic>
          <p:nvPicPr>
            <p:cNvPr id="107" name="object 101">
              <a:extLst>
                <a:ext uri="{FF2B5EF4-FFF2-40B4-BE49-F238E27FC236}">
                  <a16:creationId xmlns:a16="http://schemas.microsoft.com/office/drawing/2014/main" id="{7F42FAB5-8721-B212-853E-EE6096C3E5E6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4557266" y="8084441"/>
              <a:ext cx="119672" cy="119672"/>
            </a:xfrm>
            <a:prstGeom prst="rect">
              <a:avLst/>
            </a:prstGeom>
          </p:spPr>
        </p:pic>
      </p:grpSp>
      <p:pic>
        <p:nvPicPr>
          <p:cNvPr id="108" name="object 102">
            <a:extLst>
              <a:ext uri="{FF2B5EF4-FFF2-40B4-BE49-F238E27FC236}">
                <a16:creationId xmlns:a16="http://schemas.microsoft.com/office/drawing/2014/main" id="{5E2FFCCD-FB5B-AD0B-224B-2DC1D6B59711}"/>
              </a:ext>
            </a:extLst>
          </p:cNvPr>
          <p:cNvPicPr/>
          <p:nvPr userDrawn="1"/>
        </p:nvPicPr>
        <p:blipFill>
          <a:blip r:embed="rId60" cstate="print"/>
          <a:stretch>
            <a:fillRect/>
          </a:stretch>
        </p:blipFill>
        <p:spPr>
          <a:xfrm>
            <a:off x="15181512" y="8084423"/>
            <a:ext cx="595826" cy="258992"/>
          </a:xfrm>
          <a:prstGeom prst="rect">
            <a:avLst/>
          </a:prstGeom>
        </p:spPr>
      </p:pic>
      <p:grpSp>
        <p:nvGrpSpPr>
          <p:cNvPr id="109" name="object 103">
            <a:extLst>
              <a:ext uri="{FF2B5EF4-FFF2-40B4-BE49-F238E27FC236}">
                <a16:creationId xmlns:a16="http://schemas.microsoft.com/office/drawing/2014/main" id="{B52DF6E9-5143-0422-D534-CDFA8FB2D1CA}"/>
              </a:ext>
            </a:extLst>
          </p:cNvPr>
          <p:cNvGrpSpPr/>
          <p:nvPr userDrawn="1"/>
        </p:nvGrpSpPr>
        <p:grpSpPr>
          <a:xfrm>
            <a:off x="9699197" y="8203479"/>
            <a:ext cx="2438400" cy="662940"/>
            <a:chOff x="9699197" y="8203479"/>
            <a:chExt cx="2438400" cy="662940"/>
          </a:xfrm>
        </p:grpSpPr>
        <p:pic>
          <p:nvPicPr>
            <p:cNvPr id="110" name="object 104">
              <a:extLst>
                <a:ext uri="{FF2B5EF4-FFF2-40B4-BE49-F238E27FC236}">
                  <a16:creationId xmlns:a16="http://schemas.microsoft.com/office/drawing/2014/main" id="{F6231917-1F89-EA66-D504-22D63435FCEE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0660427" y="8256841"/>
              <a:ext cx="469792" cy="198120"/>
            </a:xfrm>
            <a:prstGeom prst="rect">
              <a:avLst/>
            </a:prstGeom>
          </p:spPr>
        </p:pic>
        <p:pic>
          <p:nvPicPr>
            <p:cNvPr id="111" name="object 105">
              <a:extLst>
                <a:ext uri="{FF2B5EF4-FFF2-40B4-BE49-F238E27FC236}">
                  <a16:creationId xmlns:a16="http://schemas.microsoft.com/office/drawing/2014/main" id="{436C6768-D952-84EE-B678-5328FBADDEA9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699197" y="8203479"/>
              <a:ext cx="2438372" cy="662857"/>
            </a:xfrm>
            <a:prstGeom prst="rect">
              <a:avLst/>
            </a:prstGeom>
          </p:spPr>
        </p:pic>
      </p:grpSp>
      <p:pic>
        <p:nvPicPr>
          <p:cNvPr id="112" name="object 106">
            <a:extLst>
              <a:ext uri="{FF2B5EF4-FFF2-40B4-BE49-F238E27FC236}">
                <a16:creationId xmlns:a16="http://schemas.microsoft.com/office/drawing/2014/main" id="{26805FAE-F3AE-608D-E4DD-250C020D6091}"/>
              </a:ext>
            </a:extLst>
          </p:cNvPr>
          <p:cNvPicPr/>
          <p:nvPr userDrawn="1"/>
        </p:nvPicPr>
        <p:blipFill>
          <a:blip r:embed="rId63" cstate="print"/>
          <a:stretch>
            <a:fillRect/>
          </a:stretch>
        </p:blipFill>
        <p:spPr>
          <a:xfrm>
            <a:off x="10632714" y="7483088"/>
            <a:ext cx="570000" cy="650378"/>
          </a:xfrm>
          <a:prstGeom prst="rect">
            <a:avLst/>
          </a:prstGeom>
        </p:spPr>
      </p:pic>
      <p:sp>
        <p:nvSpPr>
          <p:cNvPr id="113" name="Holder 3">
            <a:extLst>
              <a:ext uri="{FF2B5EF4-FFF2-40B4-BE49-F238E27FC236}">
                <a16:creationId xmlns:a16="http://schemas.microsoft.com/office/drawing/2014/main" id="{114506F2-9E67-8404-3EC5-13A83AC5B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276999"/>
          </a:xfrm>
        </p:spPr>
        <p:txBody>
          <a:bodyPr lIns="0" tIns="0" rIns="0" bIns="0"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2" name="Holder 3">
            <a:extLst>
              <a:ext uri="{FF2B5EF4-FFF2-40B4-BE49-F238E27FC236}">
                <a16:creationId xmlns:a16="http://schemas.microsoft.com/office/drawing/2014/main" id="{C7CB6187-D478-3142-1ACB-0FD3AAA80F5E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23035" y="786538"/>
            <a:ext cx="9591849" cy="345476"/>
          </a:xfrm>
        </p:spPr>
        <p:txBody>
          <a:bodyPr lIns="0" tIns="0" rIns="0" bIns="0"/>
          <a:lstStyle>
            <a:lvl1pPr algn="r">
              <a:defRPr b="1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4">
            <a:extLst>
              <a:ext uri="{FF2B5EF4-FFF2-40B4-BE49-F238E27FC236}">
                <a16:creationId xmlns:a16="http://schemas.microsoft.com/office/drawing/2014/main" id="{6122EF4C-4057-A75E-48A5-7CFF97DBE34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704320" y="8647881"/>
            <a:ext cx="3738880" cy="169277"/>
          </a:xfrm>
        </p:spPr>
        <p:txBody>
          <a:bodyPr lIns="0" tIns="0" rIns="0" bIns="0"/>
          <a:lstStyle>
            <a:lvl1pPr algn="r">
              <a:defRPr sz="1100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6F15528-21DE-4FAA-801E-634DDDAF4B2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FE975-C633-4844-914B-35A5F9A9CF3F}" type="datetime1">
              <a:rPr lang="en-US" smtClean="0"/>
              <a:t>11/3/2024</a:t>
            </a:fld>
            <a:endParaRPr lang="en-US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3DBB344A-0277-6809-0CE1-C2717C6D2E89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0240" y="1298731"/>
            <a:ext cx="140119" cy="174193"/>
          </a:xfrm>
          <a:prstGeom prst="rect">
            <a:avLst/>
          </a:prstGeom>
        </p:spPr>
      </p:pic>
      <p:grpSp>
        <p:nvGrpSpPr>
          <p:cNvPr id="7" name="object 3">
            <a:extLst>
              <a:ext uri="{FF2B5EF4-FFF2-40B4-BE49-F238E27FC236}">
                <a16:creationId xmlns:a16="http://schemas.microsoft.com/office/drawing/2014/main" id="{45088E6F-C330-4E38-4FE5-F2E411F6C38E}"/>
              </a:ext>
            </a:extLst>
          </p:cNvPr>
          <p:cNvGrpSpPr/>
          <p:nvPr userDrawn="1"/>
        </p:nvGrpSpPr>
        <p:grpSpPr>
          <a:xfrm>
            <a:off x="638601" y="1294719"/>
            <a:ext cx="321310" cy="178435"/>
            <a:chOff x="638601" y="1294719"/>
            <a:chExt cx="321310" cy="178435"/>
          </a:xfrm>
        </p:grpSpPr>
        <p:pic>
          <p:nvPicPr>
            <p:cNvPr id="8" name="object 4">
              <a:extLst>
                <a:ext uri="{FF2B5EF4-FFF2-40B4-BE49-F238E27FC236}">
                  <a16:creationId xmlns:a16="http://schemas.microsoft.com/office/drawing/2014/main" id="{8361EAA0-B1B9-A16E-886E-505382DC348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601" y="1294723"/>
              <a:ext cx="142671" cy="174180"/>
            </a:xfrm>
            <a:prstGeom prst="rect">
              <a:avLst/>
            </a:prstGeom>
          </p:spPr>
        </p:pic>
        <p:pic>
          <p:nvPicPr>
            <p:cNvPr id="9" name="object 5">
              <a:extLst>
                <a:ext uri="{FF2B5EF4-FFF2-40B4-BE49-F238E27FC236}">
                  <a16:creationId xmlns:a16="http://schemas.microsoft.com/office/drawing/2014/main" id="{3473AC99-D0DD-BECF-2E2B-0146EBDAF25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376" y="1294719"/>
              <a:ext cx="143192" cy="178206"/>
            </a:xfrm>
            <a:prstGeom prst="rect">
              <a:avLst/>
            </a:prstGeom>
          </p:spPr>
        </p:pic>
      </p:grpSp>
      <p:grpSp>
        <p:nvGrpSpPr>
          <p:cNvPr id="10" name="object 6">
            <a:extLst>
              <a:ext uri="{FF2B5EF4-FFF2-40B4-BE49-F238E27FC236}">
                <a16:creationId xmlns:a16="http://schemas.microsoft.com/office/drawing/2014/main" id="{66EA42A5-A5E9-BCF1-89FC-DD46F906E6AB}"/>
              </a:ext>
            </a:extLst>
          </p:cNvPr>
          <p:cNvGrpSpPr/>
          <p:nvPr userDrawn="1"/>
        </p:nvGrpSpPr>
        <p:grpSpPr>
          <a:xfrm>
            <a:off x="1069317" y="1223754"/>
            <a:ext cx="614045" cy="249554"/>
            <a:chOff x="1069317" y="1223754"/>
            <a:chExt cx="614045" cy="249554"/>
          </a:xfrm>
        </p:grpSpPr>
        <p:pic>
          <p:nvPicPr>
            <p:cNvPr id="11" name="object 7">
              <a:extLst>
                <a:ext uri="{FF2B5EF4-FFF2-40B4-BE49-F238E27FC236}">
                  <a16:creationId xmlns:a16="http://schemas.microsoft.com/office/drawing/2014/main" id="{980B2314-9926-6ABB-89B1-F37266E7230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9317" y="1249314"/>
              <a:ext cx="98361" cy="221932"/>
            </a:xfrm>
            <a:prstGeom prst="rect">
              <a:avLst/>
            </a:prstGeom>
          </p:spPr>
        </p:pic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D9D35406-A594-552C-62BE-FF972D015290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169" y="1294719"/>
              <a:ext cx="143179" cy="178206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0C8D81B8-04D4-B37B-C62C-ECF2E655EB4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0345" y="1294720"/>
              <a:ext cx="138760" cy="178193"/>
            </a:xfrm>
            <a:prstGeom prst="rect">
              <a:avLst/>
            </a:prstGeom>
          </p:spPr>
        </p:pic>
        <p:pic>
          <p:nvPicPr>
            <p:cNvPr id="14" name="object 10">
              <a:extLst>
                <a:ext uri="{FF2B5EF4-FFF2-40B4-BE49-F238E27FC236}">
                  <a16:creationId xmlns:a16="http://schemas.microsoft.com/office/drawing/2014/main" id="{7700F7E1-D79F-124E-DABD-A13087F5A6F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3140" y="1223754"/>
              <a:ext cx="150177" cy="245148"/>
            </a:xfrm>
            <a:prstGeom prst="rect">
              <a:avLst/>
            </a:prstGeom>
          </p:spPr>
        </p:pic>
      </p:grpSp>
      <p:grpSp>
        <p:nvGrpSpPr>
          <p:cNvPr id="15" name="object 11">
            <a:extLst>
              <a:ext uri="{FF2B5EF4-FFF2-40B4-BE49-F238E27FC236}">
                <a16:creationId xmlns:a16="http://schemas.microsoft.com/office/drawing/2014/main" id="{B1164B6D-2776-8F5F-F7F2-DE56842D6BD7}"/>
              </a:ext>
            </a:extLst>
          </p:cNvPr>
          <p:cNvGrpSpPr/>
          <p:nvPr userDrawn="1"/>
        </p:nvGrpSpPr>
        <p:grpSpPr>
          <a:xfrm>
            <a:off x="1767398" y="1220420"/>
            <a:ext cx="734060" cy="252729"/>
            <a:chOff x="1767398" y="1220420"/>
            <a:chExt cx="734060" cy="252729"/>
          </a:xfrm>
        </p:grpSpPr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5EF030E0-E5F4-D2F4-DE57-9DC941B0A188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7398" y="1220420"/>
              <a:ext cx="265734" cy="252498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222212D3-BEF9-5502-6A1A-DD623E8DCF9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9757" y="1294712"/>
              <a:ext cx="254850" cy="178202"/>
            </a:xfrm>
            <a:prstGeom prst="rect">
              <a:avLst/>
            </a:prstGeom>
          </p:spPr>
        </p:pic>
        <p:pic>
          <p:nvPicPr>
            <p:cNvPr id="18" name="object 14">
              <a:extLst>
                <a:ext uri="{FF2B5EF4-FFF2-40B4-BE49-F238E27FC236}">
                  <a16:creationId xmlns:a16="http://schemas.microsoft.com/office/drawing/2014/main" id="{56DE36B2-3E46-6EDF-CAE9-0E64AE8BD4D5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48933" y="1294723"/>
              <a:ext cx="152082" cy="178193"/>
            </a:xfrm>
            <a:prstGeom prst="rect">
              <a:avLst/>
            </a:prstGeom>
          </p:spPr>
        </p:pic>
      </p:grpSp>
      <p:grpSp>
        <p:nvGrpSpPr>
          <p:cNvPr id="19" name="object 15">
            <a:extLst>
              <a:ext uri="{FF2B5EF4-FFF2-40B4-BE49-F238E27FC236}">
                <a16:creationId xmlns:a16="http://schemas.microsoft.com/office/drawing/2014/main" id="{1BC14EA0-F1DF-AEF6-FE66-5869822CB939}"/>
              </a:ext>
            </a:extLst>
          </p:cNvPr>
          <p:cNvGrpSpPr/>
          <p:nvPr userDrawn="1"/>
        </p:nvGrpSpPr>
        <p:grpSpPr>
          <a:xfrm>
            <a:off x="2619400" y="1294712"/>
            <a:ext cx="461645" cy="241300"/>
            <a:chOff x="2619400" y="1294712"/>
            <a:chExt cx="461645" cy="241300"/>
          </a:xfrm>
        </p:grpSpPr>
        <p:pic>
          <p:nvPicPr>
            <p:cNvPr id="20" name="object 16">
              <a:extLst>
                <a:ext uri="{FF2B5EF4-FFF2-40B4-BE49-F238E27FC236}">
                  <a16:creationId xmlns:a16="http://schemas.microsoft.com/office/drawing/2014/main" id="{52088185-1174-8318-59AB-C547892CB1B1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2288" y="1294723"/>
              <a:ext cx="152095" cy="178193"/>
            </a:xfrm>
            <a:prstGeom prst="rect">
              <a:avLst/>
            </a:prstGeom>
          </p:spPr>
        </p:pic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011705D0-EFF4-F1D6-96AC-4A790DD919AA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19400" y="1294716"/>
              <a:ext cx="155346" cy="240741"/>
            </a:xfrm>
            <a:prstGeom prst="rect">
              <a:avLst/>
            </a:prstGeom>
          </p:spPr>
        </p:pic>
        <p:pic>
          <p:nvPicPr>
            <p:cNvPr id="22" name="object 18">
              <a:extLst>
                <a:ext uri="{FF2B5EF4-FFF2-40B4-BE49-F238E27FC236}">
                  <a16:creationId xmlns:a16="http://schemas.microsoft.com/office/drawing/2014/main" id="{61DA1626-4D2A-7515-553F-C5481475671A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90842" y="1294712"/>
              <a:ext cx="89954" cy="174193"/>
            </a:xfrm>
            <a:prstGeom prst="rect">
              <a:avLst/>
            </a:prstGeom>
          </p:spPr>
        </p:pic>
      </p:grpSp>
      <p:sp>
        <p:nvSpPr>
          <p:cNvPr id="23" name="object 19">
            <a:extLst>
              <a:ext uri="{FF2B5EF4-FFF2-40B4-BE49-F238E27FC236}">
                <a16:creationId xmlns:a16="http://schemas.microsoft.com/office/drawing/2014/main" id="{2E5CE518-0B46-8808-281B-A397882D2F35}"/>
              </a:ext>
            </a:extLst>
          </p:cNvPr>
          <p:cNvSpPr/>
          <p:nvPr userDrawn="1"/>
        </p:nvSpPr>
        <p:spPr>
          <a:xfrm>
            <a:off x="3195447" y="1223758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19" h="245744">
                <a:moveTo>
                  <a:pt x="32816" y="74968"/>
                </a:moveTo>
                <a:lnTo>
                  <a:pt x="0" y="74968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74968"/>
                </a:lnTo>
                <a:close/>
              </a:path>
              <a:path w="33019" h="245744">
                <a:moveTo>
                  <a:pt x="32816" y="0"/>
                </a:moveTo>
                <a:lnTo>
                  <a:pt x="0" y="0"/>
                </a:lnTo>
                <a:lnTo>
                  <a:pt x="0" y="37744"/>
                </a:lnTo>
                <a:lnTo>
                  <a:pt x="32816" y="37744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0">
            <a:extLst>
              <a:ext uri="{FF2B5EF4-FFF2-40B4-BE49-F238E27FC236}">
                <a16:creationId xmlns:a16="http://schemas.microsoft.com/office/drawing/2014/main" id="{5229E870-2C37-D9DB-DD1B-4C048A0F3A7C}"/>
              </a:ext>
            </a:extLst>
          </p:cNvPr>
          <p:cNvSpPr/>
          <p:nvPr userDrawn="1"/>
        </p:nvSpPr>
        <p:spPr>
          <a:xfrm>
            <a:off x="3277018" y="1223759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20" h="245744">
                <a:moveTo>
                  <a:pt x="32816" y="0"/>
                </a:moveTo>
                <a:lnTo>
                  <a:pt x="0" y="0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1">
            <a:extLst>
              <a:ext uri="{FF2B5EF4-FFF2-40B4-BE49-F238E27FC236}">
                <a16:creationId xmlns:a16="http://schemas.microsoft.com/office/drawing/2014/main" id="{E8661347-EF34-3C9C-BC2F-821B80F7C29F}"/>
              </a:ext>
            </a:extLst>
          </p:cNvPr>
          <p:cNvGrpSpPr/>
          <p:nvPr userDrawn="1"/>
        </p:nvGrpSpPr>
        <p:grpSpPr>
          <a:xfrm>
            <a:off x="3421014" y="1220420"/>
            <a:ext cx="554355" cy="252729"/>
            <a:chOff x="3421014" y="1220420"/>
            <a:chExt cx="554355" cy="252729"/>
          </a:xfrm>
        </p:grpSpPr>
        <p:pic>
          <p:nvPicPr>
            <p:cNvPr id="26" name="object 22">
              <a:extLst>
                <a:ext uri="{FF2B5EF4-FFF2-40B4-BE49-F238E27FC236}">
                  <a16:creationId xmlns:a16="http://schemas.microsoft.com/office/drawing/2014/main" id="{949AE28D-FA69-7E52-377D-78A060798FF5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21014" y="1220420"/>
              <a:ext cx="96812" cy="248488"/>
            </a:xfrm>
            <a:prstGeom prst="rect">
              <a:avLst/>
            </a:prstGeom>
          </p:spPr>
        </p:pic>
        <p:pic>
          <p:nvPicPr>
            <p:cNvPr id="27" name="object 23">
              <a:extLst>
                <a:ext uri="{FF2B5EF4-FFF2-40B4-BE49-F238E27FC236}">
                  <a16:creationId xmlns:a16="http://schemas.microsoft.com/office/drawing/2014/main" id="{5FD84621-14BD-F05C-3DC5-A48DFD21B962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38497" y="1298731"/>
              <a:ext cx="140131" cy="174193"/>
            </a:xfrm>
            <a:prstGeom prst="rect">
              <a:avLst/>
            </a:prstGeom>
          </p:spPr>
        </p:pic>
        <p:pic>
          <p:nvPicPr>
            <p:cNvPr id="28" name="object 24">
              <a:extLst>
                <a:ext uri="{FF2B5EF4-FFF2-40B4-BE49-F238E27FC236}">
                  <a16:creationId xmlns:a16="http://schemas.microsoft.com/office/drawing/2014/main" id="{2E521D0A-3369-5494-4412-EB1FE0F56C9D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9565" y="1249314"/>
              <a:ext cx="98361" cy="221932"/>
            </a:xfrm>
            <a:prstGeom prst="rect">
              <a:avLst/>
            </a:prstGeom>
          </p:spPr>
        </p:pic>
        <p:pic>
          <p:nvPicPr>
            <p:cNvPr id="29" name="object 25">
              <a:extLst>
                <a:ext uri="{FF2B5EF4-FFF2-40B4-BE49-F238E27FC236}">
                  <a16:creationId xmlns:a16="http://schemas.microsoft.com/office/drawing/2014/main" id="{5C1ACF65-BA1A-142A-44BB-272CA8A55721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34727" y="1298731"/>
              <a:ext cx="140119" cy="174193"/>
            </a:xfrm>
            <a:prstGeom prst="rect">
              <a:avLst/>
            </a:prstGeom>
          </p:spPr>
        </p:pic>
      </p:grpSp>
      <p:pic>
        <p:nvPicPr>
          <p:cNvPr id="30" name="object 26">
            <a:extLst>
              <a:ext uri="{FF2B5EF4-FFF2-40B4-BE49-F238E27FC236}">
                <a16:creationId xmlns:a16="http://schemas.microsoft.com/office/drawing/2014/main" id="{D2EBFAD9-BE54-4F5B-142D-CC0493F2040E}"/>
              </a:ext>
            </a:extLst>
          </p:cNvPr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4022940" y="1294712"/>
            <a:ext cx="266625" cy="178206"/>
          </a:xfrm>
          <a:prstGeom prst="rect">
            <a:avLst/>
          </a:prstGeom>
        </p:spPr>
      </p:pic>
      <p:grpSp>
        <p:nvGrpSpPr>
          <p:cNvPr id="31" name="object 27">
            <a:extLst>
              <a:ext uri="{FF2B5EF4-FFF2-40B4-BE49-F238E27FC236}">
                <a16:creationId xmlns:a16="http://schemas.microsoft.com/office/drawing/2014/main" id="{85BEFAE3-08CC-3F1D-B2C6-11DBE3625F07}"/>
              </a:ext>
            </a:extLst>
          </p:cNvPr>
          <p:cNvGrpSpPr/>
          <p:nvPr userDrawn="1"/>
        </p:nvGrpSpPr>
        <p:grpSpPr>
          <a:xfrm>
            <a:off x="443232" y="368350"/>
            <a:ext cx="1086485" cy="173355"/>
            <a:chOff x="443232" y="368350"/>
            <a:chExt cx="1086485" cy="173355"/>
          </a:xfrm>
        </p:grpSpPr>
        <p:pic>
          <p:nvPicPr>
            <p:cNvPr id="32" name="object 28">
              <a:extLst>
                <a:ext uri="{FF2B5EF4-FFF2-40B4-BE49-F238E27FC236}">
                  <a16:creationId xmlns:a16="http://schemas.microsoft.com/office/drawing/2014/main" id="{D68F8E53-C19D-2911-9F2B-C2A1041363F4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3232" y="376740"/>
              <a:ext cx="180619" cy="161759"/>
            </a:xfrm>
            <a:prstGeom prst="rect">
              <a:avLst/>
            </a:prstGeom>
          </p:spPr>
        </p:pic>
        <p:sp>
          <p:nvSpPr>
            <p:cNvPr id="33" name="object 29">
              <a:extLst>
                <a:ext uri="{FF2B5EF4-FFF2-40B4-BE49-F238E27FC236}">
                  <a16:creationId xmlns:a16="http://schemas.microsoft.com/office/drawing/2014/main" id="{D3424CE3-202F-7999-DF6D-2D89FCD400AE}"/>
                </a:ext>
              </a:extLst>
            </p:cNvPr>
            <p:cNvSpPr/>
            <p:nvPr/>
          </p:nvSpPr>
          <p:spPr>
            <a:xfrm>
              <a:off x="6516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4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4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0">
              <a:extLst>
                <a:ext uri="{FF2B5EF4-FFF2-40B4-BE49-F238E27FC236}">
                  <a16:creationId xmlns:a16="http://schemas.microsoft.com/office/drawing/2014/main" id="{2856C39E-76DD-4265-F310-DD617632F4EF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3818" y="412384"/>
              <a:ext cx="121335" cy="126111"/>
            </a:xfrm>
            <a:prstGeom prst="rect">
              <a:avLst/>
            </a:prstGeom>
          </p:spPr>
        </p:pic>
        <p:pic>
          <p:nvPicPr>
            <p:cNvPr id="35" name="object 31">
              <a:extLst>
                <a:ext uri="{FF2B5EF4-FFF2-40B4-BE49-F238E27FC236}">
                  <a16:creationId xmlns:a16="http://schemas.microsoft.com/office/drawing/2014/main" id="{EA290D5A-1EB3-530A-EFC8-9177D86BB8C3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0775" y="368350"/>
              <a:ext cx="411957" cy="173135"/>
            </a:xfrm>
            <a:prstGeom prst="rect">
              <a:avLst/>
            </a:prstGeom>
          </p:spPr>
        </p:pic>
        <p:pic>
          <p:nvPicPr>
            <p:cNvPr id="36" name="object 32">
              <a:extLst>
                <a:ext uri="{FF2B5EF4-FFF2-40B4-BE49-F238E27FC236}">
                  <a16:creationId xmlns:a16="http://schemas.microsoft.com/office/drawing/2014/main" id="{079E0E76-A6F9-3489-B78A-8037522C28CC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3168" y="412388"/>
              <a:ext cx="226325" cy="129095"/>
            </a:xfrm>
            <a:prstGeom prst="rect">
              <a:avLst/>
            </a:prstGeom>
          </p:spPr>
        </p:pic>
      </p:grpSp>
      <p:grpSp>
        <p:nvGrpSpPr>
          <p:cNvPr id="37" name="object 33">
            <a:extLst>
              <a:ext uri="{FF2B5EF4-FFF2-40B4-BE49-F238E27FC236}">
                <a16:creationId xmlns:a16="http://schemas.microsoft.com/office/drawing/2014/main" id="{60365668-6305-96C0-322D-696358FD67C8}"/>
              </a:ext>
            </a:extLst>
          </p:cNvPr>
          <p:cNvGrpSpPr/>
          <p:nvPr userDrawn="1"/>
        </p:nvGrpSpPr>
        <p:grpSpPr>
          <a:xfrm>
            <a:off x="1596621" y="368348"/>
            <a:ext cx="554355" cy="173355"/>
            <a:chOff x="1596621" y="368348"/>
            <a:chExt cx="554355" cy="173355"/>
          </a:xfrm>
        </p:grpSpPr>
        <p:pic>
          <p:nvPicPr>
            <p:cNvPr id="38" name="object 34">
              <a:extLst>
                <a:ext uri="{FF2B5EF4-FFF2-40B4-BE49-F238E27FC236}">
                  <a16:creationId xmlns:a16="http://schemas.microsoft.com/office/drawing/2014/main" id="{1D569639-062F-8CFD-7A65-DEF8E613AECE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96621" y="368348"/>
              <a:ext cx="129108" cy="173126"/>
            </a:xfrm>
            <a:prstGeom prst="rect">
              <a:avLst/>
            </a:prstGeom>
          </p:spPr>
        </p:pic>
        <p:pic>
          <p:nvPicPr>
            <p:cNvPr id="39" name="object 35">
              <a:extLst>
                <a:ext uri="{FF2B5EF4-FFF2-40B4-BE49-F238E27FC236}">
                  <a16:creationId xmlns:a16="http://schemas.microsoft.com/office/drawing/2014/main" id="{CA2B9A8D-36C2-9BCC-FFE2-9D8B8F908287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45632" y="412390"/>
              <a:ext cx="126695" cy="129082"/>
            </a:xfrm>
            <a:prstGeom prst="rect">
              <a:avLst/>
            </a:prstGeom>
          </p:spPr>
        </p:pic>
        <p:sp>
          <p:nvSpPr>
            <p:cNvPr id="40" name="object 36">
              <a:extLst>
                <a:ext uri="{FF2B5EF4-FFF2-40B4-BE49-F238E27FC236}">
                  <a16:creationId xmlns:a16="http://schemas.microsoft.com/office/drawing/2014/main" id="{3284E9D0-7284-0444-F5FE-211430F5F303}"/>
                </a:ext>
              </a:extLst>
            </p:cNvPr>
            <p:cNvSpPr/>
            <p:nvPr/>
          </p:nvSpPr>
          <p:spPr>
            <a:xfrm>
              <a:off x="1892604" y="368350"/>
              <a:ext cx="118110" cy="170180"/>
            </a:xfrm>
            <a:custGeom>
              <a:avLst/>
              <a:gdLst/>
              <a:ahLst/>
              <a:cxnLst/>
              <a:rect l="l" t="t" r="r" b="b"/>
              <a:pathLst>
                <a:path w="118110" h="170179">
                  <a:moveTo>
                    <a:pt x="45796" y="0"/>
                  </a:moveTo>
                  <a:lnTo>
                    <a:pt x="0" y="0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0"/>
                  </a:lnTo>
                  <a:close/>
                </a:path>
                <a:path w="118110" h="170179">
                  <a:moveTo>
                    <a:pt x="117690" y="0"/>
                  </a:moveTo>
                  <a:lnTo>
                    <a:pt x="71894" y="0"/>
                  </a:lnTo>
                  <a:lnTo>
                    <a:pt x="71894" y="170154"/>
                  </a:lnTo>
                  <a:lnTo>
                    <a:pt x="117690" y="170154"/>
                  </a:lnTo>
                  <a:lnTo>
                    <a:pt x="117690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37">
              <a:extLst>
                <a:ext uri="{FF2B5EF4-FFF2-40B4-BE49-F238E27FC236}">
                  <a16:creationId xmlns:a16="http://schemas.microsoft.com/office/drawing/2014/main" id="{C37CFF35-1996-B871-A0BE-99C3AAFC4BAF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29526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2" name="object 38">
            <a:extLst>
              <a:ext uri="{FF2B5EF4-FFF2-40B4-BE49-F238E27FC236}">
                <a16:creationId xmlns:a16="http://schemas.microsoft.com/office/drawing/2014/main" id="{AF2706D6-34CF-8177-AEE9-85203D70CB04}"/>
              </a:ext>
            </a:extLst>
          </p:cNvPr>
          <p:cNvGrpSpPr/>
          <p:nvPr userDrawn="1"/>
        </p:nvGrpSpPr>
        <p:grpSpPr>
          <a:xfrm>
            <a:off x="2224520" y="368350"/>
            <a:ext cx="1000760" cy="173990"/>
            <a:chOff x="2224520" y="368350"/>
            <a:chExt cx="1000760" cy="173990"/>
          </a:xfrm>
        </p:grpSpPr>
        <p:pic>
          <p:nvPicPr>
            <p:cNvPr id="43" name="object 39">
              <a:extLst>
                <a:ext uri="{FF2B5EF4-FFF2-40B4-BE49-F238E27FC236}">
                  <a16:creationId xmlns:a16="http://schemas.microsoft.com/office/drawing/2014/main" id="{BE0CF02D-9D39-36EE-8648-813AE622FFBC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24520" y="373727"/>
              <a:ext cx="157048" cy="168084"/>
            </a:xfrm>
            <a:prstGeom prst="rect">
              <a:avLst/>
            </a:prstGeom>
          </p:spPr>
        </p:pic>
        <p:sp>
          <p:nvSpPr>
            <p:cNvPr id="44" name="object 40">
              <a:extLst>
                <a:ext uri="{FF2B5EF4-FFF2-40B4-BE49-F238E27FC236}">
                  <a16:creationId xmlns:a16="http://schemas.microsoft.com/office/drawing/2014/main" id="{CDC24C25-A3FD-7D78-5385-6054B7BBD4BB}"/>
                </a:ext>
              </a:extLst>
            </p:cNvPr>
            <p:cNvSpPr/>
            <p:nvPr/>
          </p:nvSpPr>
          <p:spPr>
            <a:xfrm>
              <a:off x="24082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5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5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1">
              <a:extLst>
                <a:ext uri="{FF2B5EF4-FFF2-40B4-BE49-F238E27FC236}">
                  <a16:creationId xmlns:a16="http://schemas.microsoft.com/office/drawing/2014/main" id="{D50F1381-BC34-4582-A44F-22F4AD37BF16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79563" y="368350"/>
              <a:ext cx="410436" cy="173211"/>
            </a:xfrm>
            <a:prstGeom prst="rect">
              <a:avLst/>
            </a:prstGeom>
          </p:spPr>
        </p:pic>
        <p:pic>
          <p:nvPicPr>
            <p:cNvPr id="46" name="object 42">
              <a:extLst>
                <a:ext uri="{FF2B5EF4-FFF2-40B4-BE49-F238E27FC236}">
                  <a16:creationId xmlns:a16="http://schemas.microsoft.com/office/drawing/2014/main" id="{936E69EA-85F5-47B5-F61C-AB7D1DEFA283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0012" y="368350"/>
              <a:ext cx="174005" cy="170154"/>
            </a:xfrm>
            <a:prstGeom prst="rect">
              <a:avLst/>
            </a:prstGeom>
          </p:spPr>
        </p:pic>
        <p:pic>
          <p:nvPicPr>
            <p:cNvPr id="47" name="object 43">
              <a:extLst>
                <a:ext uri="{FF2B5EF4-FFF2-40B4-BE49-F238E27FC236}">
                  <a16:creationId xmlns:a16="http://schemas.microsoft.com/office/drawing/2014/main" id="{DED21C65-78B1-E2EB-91D7-74C066863202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3271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8" name="object 44">
            <a:extLst>
              <a:ext uri="{FF2B5EF4-FFF2-40B4-BE49-F238E27FC236}">
                <a16:creationId xmlns:a16="http://schemas.microsoft.com/office/drawing/2014/main" id="{E0088579-1631-2ACC-B501-E94393E64EC8}"/>
              </a:ext>
            </a:extLst>
          </p:cNvPr>
          <p:cNvGrpSpPr/>
          <p:nvPr userDrawn="1"/>
        </p:nvGrpSpPr>
        <p:grpSpPr>
          <a:xfrm>
            <a:off x="428357" y="773874"/>
            <a:ext cx="1219200" cy="285115"/>
            <a:chOff x="428357" y="773874"/>
            <a:chExt cx="1219200" cy="285115"/>
          </a:xfrm>
        </p:grpSpPr>
        <p:sp>
          <p:nvSpPr>
            <p:cNvPr id="49" name="object 45">
              <a:extLst>
                <a:ext uri="{FF2B5EF4-FFF2-40B4-BE49-F238E27FC236}">
                  <a16:creationId xmlns:a16="http://schemas.microsoft.com/office/drawing/2014/main" id="{41DD6A26-3CD7-9BE9-A3D1-E920DA3D2D61}"/>
                </a:ext>
              </a:extLst>
            </p:cNvPr>
            <p:cNvSpPr/>
            <p:nvPr/>
          </p:nvSpPr>
          <p:spPr>
            <a:xfrm>
              <a:off x="428345" y="787679"/>
              <a:ext cx="409575" cy="269875"/>
            </a:xfrm>
            <a:custGeom>
              <a:avLst/>
              <a:gdLst/>
              <a:ahLst/>
              <a:cxnLst/>
              <a:rect l="l" t="t" r="r" b="b"/>
              <a:pathLst>
                <a:path w="409575" h="269875">
                  <a:moveTo>
                    <a:pt x="272478" y="266128"/>
                  </a:moveTo>
                  <a:lnTo>
                    <a:pt x="255473" y="214363"/>
                  </a:lnTo>
                  <a:lnTo>
                    <a:pt x="236499" y="156578"/>
                  </a:lnTo>
                  <a:lnTo>
                    <a:pt x="202018" y="51638"/>
                  </a:lnTo>
                  <a:lnTo>
                    <a:pt x="185051" y="0"/>
                  </a:lnTo>
                  <a:lnTo>
                    <a:pt x="161201" y="0"/>
                  </a:lnTo>
                  <a:lnTo>
                    <a:pt x="161201" y="156578"/>
                  </a:lnTo>
                  <a:lnTo>
                    <a:pt x="104254" y="156578"/>
                  </a:lnTo>
                  <a:lnTo>
                    <a:pt x="112179" y="128066"/>
                  </a:lnTo>
                  <a:lnTo>
                    <a:pt x="119545" y="100507"/>
                  </a:lnTo>
                  <a:lnTo>
                    <a:pt x="126060" y="74752"/>
                  </a:lnTo>
                  <a:lnTo>
                    <a:pt x="131368" y="51638"/>
                  </a:lnTo>
                  <a:lnTo>
                    <a:pt x="132435" y="51638"/>
                  </a:lnTo>
                  <a:lnTo>
                    <a:pt x="137718" y="73101"/>
                  </a:lnTo>
                  <a:lnTo>
                    <a:pt x="144399" y="98158"/>
                  </a:lnTo>
                  <a:lnTo>
                    <a:pt x="152285" y="126187"/>
                  </a:lnTo>
                  <a:lnTo>
                    <a:pt x="161201" y="156578"/>
                  </a:lnTo>
                  <a:lnTo>
                    <a:pt x="161201" y="0"/>
                  </a:lnTo>
                  <a:lnTo>
                    <a:pt x="84112" y="0"/>
                  </a:lnTo>
                  <a:lnTo>
                    <a:pt x="0" y="266128"/>
                  </a:lnTo>
                  <a:lnTo>
                    <a:pt x="75958" y="266128"/>
                  </a:lnTo>
                  <a:lnTo>
                    <a:pt x="91363" y="214363"/>
                  </a:lnTo>
                  <a:lnTo>
                    <a:pt x="174891" y="214363"/>
                  </a:lnTo>
                  <a:lnTo>
                    <a:pt x="191046" y="266128"/>
                  </a:lnTo>
                  <a:lnTo>
                    <a:pt x="272478" y="266128"/>
                  </a:lnTo>
                  <a:close/>
                </a:path>
                <a:path w="409575" h="269875">
                  <a:moveTo>
                    <a:pt x="408965" y="63563"/>
                  </a:moveTo>
                  <a:lnTo>
                    <a:pt x="373418" y="63563"/>
                  </a:lnTo>
                  <a:lnTo>
                    <a:pt x="373418" y="11049"/>
                  </a:lnTo>
                  <a:lnTo>
                    <a:pt x="298894" y="11049"/>
                  </a:lnTo>
                  <a:lnTo>
                    <a:pt x="298894" y="63563"/>
                  </a:lnTo>
                  <a:lnTo>
                    <a:pt x="269697" y="63563"/>
                  </a:lnTo>
                  <a:lnTo>
                    <a:pt x="269697" y="114363"/>
                  </a:lnTo>
                  <a:lnTo>
                    <a:pt x="298488" y="114363"/>
                  </a:lnTo>
                  <a:lnTo>
                    <a:pt x="298488" y="207733"/>
                  </a:lnTo>
                  <a:lnTo>
                    <a:pt x="301332" y="233514"/>
                  </a:lnTo>
                  <a:lnTo>
                    <a:pt x="311188" y="252907"/>
                  </a:lnTo>
                  <a:lnTo>
                    <a:pt x="330022" y="265137"/>
                  </a:lnTo>
                  <a:lnTo>
                    <a:pt x="359803" y="269379"/>
                  </a:lnTo>
                  <a:lnTo>
                    <a:pt x="370306" y="269189"/>
                  </a:lnTo>
                  <a:lnTo>
                    <a:pt x="382066" y="268490"/>
                  </a:lnTo>
                  <a:lnTo>
                    <a:pt x="393674" y="267055"/>
                  </a:lnTo>
                  <a:lnTo>
                    <a:pt x="403707" y="264693"/>
                  </a:lnTo>
                  <a:lnTo>
                    <a:pt x="403707" y="218173"/>
                  </a:lnTo>
                  <a:lnTo>
                    <a:pt x="399707" y="218554"/>
                  </a:lnTo>
                  <a:lnTo>
                    <a:pt x="393204" y="218554"/>
                  </a:lnTo>
                  <a:lnTo>
                    <a:pt x="383438" y="217627"/>
                  </a:lnTo>
                  <a:lnTo>
                    <a:pt x="377380" y="214617"/>
                  </a:lnTo>
                  <a:lnTo>
                    <a:pt x="374294" y="209257"/>
                  </a:lnTo>
                  <a:lnTo>
                    <a:pt x="373418" y="201269"/>
                  </a:lnTo>
                  <a:lnTo>
                    <a:pt x="373418" y="114363"/>
                  </a:lnTo>
                  <a:lnTo>
                    <a:pt x="408965" y="114363"/>
                  </a:lnTo>
                  <a:lnTo>
                    <a:pt x="408965" y="63563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46">
              <a:extLst>
                <a:ext uri="{FF2B5EF4-FFF2-40B4-BE49-F238E27FC236}">
                  <a16:creationId xmlns:a16="http://schemas.microsoft.com/office/drawing/2014/main" id="{BFE20913-8833-AC98-CCE2-76895786856E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4790" y="846329"/>
              <a:ext cx="208457" cy="212382"/>
            </a:xfrm>
            <a:prstGeom prst="rect">
              <a:avLst/>
            </a:prstGeom>
          </p:spPr>
        </p:pic>
        <p:pic>
          <p:nvPicPr>
            <p:cNvPr id="51" name="object 47">
              <a:extLst>
                <a:ext uri="{FF2B5EF4-FFF2-40B4-BE49-F238E27FC236}">
                  <a16:creationId xmlns:a16="http://schemas.microsoft.com/office/drawing/2014/main" id="{40CE80BA-1292-755F-82E4-A34E6016E6FA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7024" y="846329"/>
              <a:ext cx="199656" cy="207467"/>
            </a:xfrm>
            <a:prstGeom prst="rect">
              <a:avLst/>
            </a:prstGeom>
          </p:spPr>
        </p:pic>
        <p:pic>
          <p:nvPicPr>
            <p:cNvPr id="52" name="object 48">
              <a:extLst>
                <a:ext uri="{FF2B5EF4-FFF2-40B4-BE49-F238E27FC236}">
                  <a16:creationId xmlns:a16="http://schemas.microsoft.com/office/drawing/2014/main" id="{6F2F726E-426D-DA46-CDF0-2FF568576733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29576" y="846329"/>
              <a:ext cx="208470" cy="212382"/>
            </a:xfrm>
            <a:prstGeom prst="rect">
              <a:avLst/>
            </a:prstGeom>
          </p:spPr>
        </p:pic>
        <p:sp>
          <p:nvSpPr>
            <p:cNvPr id="53" name="object 49">
              <a:extLst>
                <a:ext uri="{FF2B5EF4-FFF2-40B4-BE49-F238E27FC236}">
                  <a16:creationId xmlns:a16="http://schemas.microsoft.com/office/drawing/2014/main" id="{A1743963-9D0C-600D-2C52-A042001E56A8}"/>
                </a:ext>
              </a:extLst>
            </p:cNvPr>
            <p:cNvSpPr/>
            <p:nvPr/>
          </p:nvSpPr>
          <p:spPr>
            <a:xfrm>
              <a:off x="1571713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4" name="object 50">
            <a:extLst>
              <a:ext uri="{FF2B5EF4-FFF2-40B4-BE49-F238E27FC236}">
                <a16:creationId xmlns:a16="http://schemas.microsoft.com/office/drawing/2014/main" id="{A47DD517-0BF3-5366-217C-4C8AF3CC5119}"/>
              </a:ext>
            </a:extLst>
          </p:cNvPr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1766511" y="846329"/>
            <a:ext cx="208457" cy="212382"/>
          </a:xfrm>
          <a:prstGeom prst="rect">
            <a:avLst/>
          </a:prstGeom>
        </p:spPr>
      </p:pic>
      <p:grpSp>
        <p:nvGrpSpPr>
          <p:cNvPr id="55" name="object 51">
            <a:extLst>
              <a:ext uri="{FF2B5EF4-FFF2-40B4-BE49-F238E27FC236}">
                <a16:creationId xmlns:a16="http://schemas.microsoft.com/office/drawing/2014/main" id="{1ADBB9CB-0877-6703-E086-8B9616380704}"/>
              </a:ext>
            </a:extLst>
          </p:cNvPr>
          <p:cNvGrpSpPr/>
          <p:nvPr userDrawn="1"/>
        </p:nvGrpSpPr>
        <p:grpSpPr>
          <a:xfrm>
            <a:off x="2090408" y="770006"/>
            <a:ext cx="928369" cy="288925"/>
            <a:chOff x="2090408" y="770006"/>
            <a:chExt cx="928369" cy="288925"/>
          </a:xfrm>
        </p:grpSpPr>
        <p:pic>
          <p:nvPicPr>
            <p:cNvPr id="56" name="object 52">
              <a:extLst>
                <a:ext uri="{FF2B5EF4-FFF2-40B4-BE49-F238E27FC236}">
                  <a16:creationId xmlns:a16="http://schemas.microsoft.com/office/drawing/2014/main" id="{9AA9AC65-11F2-54B5-D37B-7DB7B67ECF72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90408" y="851241"/>
              <a:ext cx="198018" cy="207606"/>
            </a:xfrm>
            <a:prstGeom prst="rect">
              <a:avLst/>
            </a:prstGeom>
          </p:spPr>
        </p:pic>
        <p:sp>
          <p:nvSpPr>
            <p:cNvPr id="57" name="object 53">
              <a:extLst>
                <a:ext uri="{FF2B5EF4-FFF2-40B4-BE49-F238E27FC236}">
                  <a16:creationId xmlns:a16="http://schemas.microsoft.com/office/drawing/2014/main" id="{C31E4CFC-C011-F1C0-CE16-19F0FFE73E7E}"/>
                </a:ext>
              </a:extLst>
            </p:cNvPr>
            <p:cNvSpPr/>
            <p:nvPr/>
          </p:nvSpPr>
          <p:spPr>
            <a:xfrm>
              <a:off x="2313660" y="770013"/>
              <a:ext cx="362585" cy="283845"/>
            </a:xfrm>
            <a:custGeom>
              <a:avLst/>
              <a:gdLst/>
              <a:ahLst/>
              <a:cxnLst/>
              <a:rect l="l" t="t" r="r" b="b"/>
              <a:pathLst>
                <a:path w="362585" h="283844">
                  <a:moveTo>
                    <a:pt x="262204" y="81229"/>
                  </a:moveTo>
                  <a:lnTo>
                    <a:pt x="230911" y="81229"/>
                  </a:lnTo>
                  <a:lnTo>
                    <a:pt x="230911" y="58432"/>
                  </a:lnTo>
                  <a:lnTo>
                    <a:pt x="234099" y="50774"/>
                  </a:lnTo>
                  <a:lnTo>
                    <a:pt x="246100" y="50774"/>
                  </a:lnTo>
                  <a:lnTo>
                    <a:pt x="253022" y="51015"/>
                  </a:lnTo>
                  <a:lnTo>
                    <a:pt x="256717" y="51790"/>
                  </a:lnTo>
                  <a:lnTo>
                    <a:pt x="256717" y="2844"/>
                  </a:lnTo>
                  <a:lnTo>
                    <a:pt x="251218" y="1689"/>
                  </a:lnTo>
                  <a:lnTo>
                    <a:pt x="244106" y="787"/>
                  </a:lnTo>
                  <a:lnTo>
                    <a:pt x="236270" y="203"/>
                  </a:lnTo>
                  <a:lnTo>
                    <a:pt x="228625" y="0"/>
                  </a:lnTo>
                  <a:lnTo>
                    <a:pt x="196634" y="4432"/>
                  </a:lnTo>
                  <a:lnTo>
                    <a:pt x="173812" y="17678"/>
                  </a:lnTo>
                  <a:lnTo>
                    <a:pt x="160134" y="39624"/>
                  </a:lnTo>
                  <a:lnTo>
                    <a:pt x="155575" y="70180"/>
                  </a:lnTo>
                  <a:lnTo>
                    <a:pt x="155575" y="81229"/>
                  </a:lnTo>
                  <a:lnTo>
                    <a:pt x="101892" y="81229"/>
                  </a:lnTo>
                  <a:lnTo>
                    <a:pt x="101892" y="58432"/>
                  </a:lnTo>
                  <a:lnTo>
                    <a:pt x="105079" y="50774"/>
                  </a:lnTo>
                  <a:lnTo>
                    <a:pt x="117094" y="50774"/>
                  </a:lnTo>
                  <a:lnTo>
                    <a:pt x="124002" y="51015"/>
                  </a:lnTo>
                  <a:lnTo>
                    <a:pt x="127711" y="51650"/>
                  </a:lnTo>
                  <a:lnTo>
                    <a:pt x="127711" y="2705"/>
                  </a:lnTo>
                  <a:lnTo>
                    <a:pt x="122351" y="1574"/>
                  </a:lnTo>
                  <a:lnTo>
                    <a:pt x="115544" y="723"/>
                  </a:lnTo>
                  <a:lnTo>
                    <a:pt x="108000" y="190"/>
                  </a:lnTo>
                  <a:lnTo>
                    <a:pt x="100444" y="0"/>
                  </a:lnTo>
                  <a:lnTo>
                    <a:pt x="68148" y="4343"/>
                  </a:lnTo>
                  <a:lnTo>
                    <a:pt x="45059" y="17424"/>
                  </a:lnTo>
                  <a:lnTo>
                    <a:pt x="31178" y="39331"/>
                  </a:lnTo>
                  <a:lnTo>
                    <a:pt x="26543" y="70180"/>
                  </a:lnTo>
                  <a:lnTo>
                    <a:pt x="26543" y="81229"/>
                  </a:lnTo>
                  <a:lnTo>
                    <a:pt x="0" y="81229"/>
                  </a:lnTo>
                  <a:lnTo>
                    <a:pt x="0" y="132029"/>
                  </a:lnTo>
                  <a:lnTo>
                    <a:pt x="26543" y="132029"/>
                  </a:lnTo>
                  <a:lnTo>
                    <a:pt x="26543" y="283794"/>
                  </a:lnTo>
                  <a:lnTo>
                    <a:pt x="101892" y="283794"/>
                  </a:lnTo>
                  <a:lnTo>
                    <a:pt x="101892" y="132029"/>
                  </a:lnTo>
                  <a:lnTo>
                    <a:pt x="155575" y="132029"/>
                  </a:lnTo>
                  <a:lnTo>
                    <a:pt x="155575" y="283794"/>
                  </a:lnTo>
                  <a:lnTo>
                    <a:pt x="230911" y="283794"/>
                  </a:lnTo>
                  <a:lnTo>
                    <a:pt x="230911" y="132029"/>
                  </a:lnTo>
                  <a:lnTo>
                    <a:pt x="262204" y="132029"/>
                  </a:lnTo>
                  <a:lnTo>
                    <a:pt x="262204" y="81229"/>
                  </a:lnTo>
                  <a:close/>
                </a:path>
                <a:path w="362585" h="283844">
                  <a:moveTo>
                    <a:pt x="362559" y="81229"/>
                  </a:moveTo>
                  <a:lnTo>
                    <a:pt x="287210" y="81229"/>
                  </a:lnTo>
                  <a:lnTo>
                    <a:pt x="287210" y="283806"/>
                  </a:lnTo>
                  <a:lnTo>
                    <a:pt x="362559" y="283806"/>
                  </a:lnTo>
                  <a:lnTo>
                    <a:pt x="362559" y="81229"/>
                  </a:lnTo>
                  <a:close/>
                </a:path>
                <a:path w="362585" h="283844">
                  <a:moveTo>
                    <a:pt x="362559" y="3860"/>
                  </a:moveTo>
                  <a:lnTo>
                    <a:pt x="287210" y="3860"/>
                  </a:lnTo>
                  <a:lnTo>
                    <a:pt x="287210" y="56362"/>
                  </a:lnTo>
                  <a:lnTo>
                    <a:pt x="362559" y="56362"/>
                  </a:lnTo>
                  <a:lnTo>
                    <a:pt x="362559" y="386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4">
              <a:extLst>
                <a:ext uri="{FF2B5EF4-FFF2-40B4-BE49-F238E27FC236}">
                  <a16:creationId xmlns:a16="http://schemas.microsoft.com/office/drawing/2014/main" id="{9ACC24FE-83E6-A4DD-B6A6-61110CCF364B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10420" y="846324"/>
              <a:ext cx="202171" cy="212394"/>
            </a:xfrm>
            <a:prstGeom prst="rect">
              <a:avLst/>
            </a:prstGeom>
          </p:spPr>
        </p:pic>
        <p:sp>
          <p:nvSpPr>
            <p:cNvPr id="59" name="object 55">
              <a:extLst>
                <a:ext uri="{FF2B5EF4-FFF2-40B4-BE49-F238E27FC236}">
                  <a16:creationId xmlns:a16="http://schemas.microsoft.com/office/drawing/2014/main" id="{8B3DF397-0F97-86FB-0A14-9A967744252D}"/>
                </a:ext>
              </a:extLst>
            </p:cNvPr>
            <p:cNvSpPr/>
            <p:nvPr/>
          </p:nvSpPr>
          <p:spPr>
            <a:xfrm>
              <a:off x="2943149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56">
            <a:extLst>
              <a:ext uri="{FF2B5EF4-FFF2-40B4-BE49-F238E27FC236}">
                <a16:creationId xmlns:a16="http://schemas.microsoft.com/office/drawing/2014/main" id="{4ED800C9-4AC7-7118-F183-6C78B77470A1}"/>
              </a:ext>
            </a:extLst>
          </p:cNvPr>
          <p:cNvGrpSpPr/>
          <p:nvPr userDrawn="1"/>
        </p:nvGrpSpPr>
        <p:grpSpPr>
          <a:xfrm>
            <a:off x="3138204" y="773874"/>
            <a:ext cx="1765935" cy="358140"/>
            <a:chOff x="3138204" y="773874"/>
            <a:chExt cx="1765935" cy="358140"/>
          </a:xfrm>
        </p:grpSpPr>
        <p:sp>
          <p:nvSpPr>
            <p:cNvPr id="61" name="object 57">
              <a:extLst>
                <a:ext uri="{FF2B5EF4-FFF2-40B4-BE49-F238E27FC236}">
                  <a16:creationId xmlns:a16="http://schemas.microsoft.com/office/drawing/2014/main" id="{96D033BF-675F-15B4-4BFE-4DFC5EF9EDA0}"/>
                </a:ext>
              </a:extLst>
            </p:cNvPr>
            <p:cNvSpPr/>
            <p:nvPr/>
          </p:nvSpPr>
          <p:spPr>
            <a:xfrm>
              <a:off x="3138195" y="773874"/>
              <a:ext cx="328930" cy="358140"/>
            </a:xfrm>
            <a:custGeom>
              <a:avLst/>
              <a:gdLst/>
              <a:ahLst/>
              <a:cxnLst/>
              <a:rect l="l" t="t" r="r" b="b"/>
              <a:pathLst>
                <a:path w="328929" h="358140">
                  <a:moveTo>
                    <a:pt x="211543" y="77381"/>
                  </a:moveTo>
                  <a:lnTo>
                    <a:pt x="138899" y="77381"/>
                  </a:lnTo>
                  <a:lnTo>
                    <a:pt x="138899" y="174498"/>
                  </a:lnTo>
                  <a:lnTo>
                    <a:pt x="137604" y="194767"/>
                  </a:lnTo>
                  <a:lnTo>
                    <a:pt x="132854" y="210159"/>
                  </a:lnTo>
                  <a:lnTo>
                    <a:pt x="123380" y="219938"/>
                  </a:lnTo>
                  <a:lnTo>
                    <a:pt x="107911" y="223367"/>
                  </a:lnTo>
                  <a:lnTo>
                    <a:pt x="94970" y="220116"/>
                  </a:lnTo>
                  <a:lnTo>
                    <a:pt x="85305" y="210680"/>
                  </a:lnTo>
                  <a:lnTo>
                    <a:pt x="79248" y="195516"/>
                  </a:lnTo>
                  <a:lnTo>
                    <a:pt x="77152" y="175094"/>
                  </a:lnTo>
                  <a:lnTo>
                    <a:pt x="79654" y="151625"/>
                  </a:lnTo>
                  <a:lnTo>
                    <a:pt x="86461" y="135890"/>
                  </a:lnTo>
                  <a:lnTo>
                    <a:pt x="96608" y="127076"/>
                  </a:lnTo>
                  <a:lnTo>
                    <a:pt x="109067" y="124320"/>
                  </a:lnTo>
                  <a:lnTo>
                    <a:pt x="124929" y="127698"/>
                  </a:lnTo>
                  <a:lnTo>
                    <a:pt x="133946" y="137515"/>
                  </a:lnTo>
                  <a:lnTo>
                    <a:pt x="137972" y="153276"/>
                  </a:lnTo>
                  <a:lnTo>
                    <a:pt x="138899" y="174498"/>
                  </a:lnTo>
                  <a:lnTo>
                    <a:pt x="138899" y="77381"/>
                  </a:lnTo>
                  <a:lnTo>
                    <a:pt x="138760" y="77381"/>
                  </a:lnTo>
                  <a:lnTo>
                    <a:pt x="138328" y="80187"/>
                  </a:lnTo>
                  <a:lnTo>
                    <a:pt x="138226" y="80873"/>
                  </a:lnTo>
                  <a:lnTo>
                    <a:pt x="136956" y="91084"/>
                  </a:lnTo>
                  <a:lnTo>
                    <a:pt x="136575" y="96139"/>
                  </a:lnTo>
                  <a:lnTo>
                    <a:pt x="132054" y="88506"/>
                  </a:lnTo>
                  <a:lnTo>
                    <a:pt x="122809" y="80873"/>
                  </a:lnTo>
                  <a:lnTo>
                    <a:pt x="121196" y="80187"/>
                  </a:lnTo>
                  <a:lnTo>
                    <a:pt x="107924" y="74853"/>
                  </a:lnTo>
                  <a:lnTo>
                    <a:pt x="87007" y="72466"/>
                  </a:lnTo>
                  <a:lnTo>
                    <a:pt x="52006" y="80187"/>
                  </a:lnTo>
                  <a:lnTo>
                    <a:pt x="24472" y="101917"/>
                  </a:lnTo>
                  <a:lnTo>
                    <a:pt x="6464" y="135496"/>
                  </a:lnTo>
                  <a:lnTo>
                    <a:pt x="0" y="178752"/>
                  </a:lnTo>
                  <a:lnTo>
                    <a:pt x="5359" y="216458"/>
                  </a:lnTo>
                  <a:lnTo>
                    <a:pt x="21132" y="247294"/>
                  </a:lnTo>
                  <a:lnTo>
                    <a:pt x="46863" y="268109"/>
                  </a:lnTo>
                  <a:lnTo>
                    <a:pt x="82130" y="275742"/>
                  </a:lnTo>
                  <a:lnTo>
                    <a:pt x="101244" y="273926"/>
                  </a:lnTo>
                  <a:lnTo>
                    <a:pt x="116205" y="268795"/>
                  </a:lnTo>
                  <a:lnTo>
                    <a:pt x="127736" y="260769"/>
                  </a:lnTo>
                  <a:lnTo>
                    <a:pt x="136575" y="250291"/>
                  </a:lnTo>
                  <a:lnTo>
                    <a:pt x="136575" y="260997"/>
                  </a:lnTo>
                  <a:lnTo>
                    <a:pt x="135331" y="282575"/>
                  </a:lnTo>
                  <a:lnTo>
                    <a:pt x="130632" y="297764"/>
                  </a:lnTo>
                  <a:lnTo>
                    <a:pt x="121056" y="306743"/>
                  </a:lnTo>
                  <a:lnTo>
                    <a:pt x="105181" y="309702"/>
                  </a:lnTo>
                  <a:lnTo>
                    <a:pt x="94246" y="308356"/>
                  </a:lnTo>
                  <a:lnTo>
                    <a:pt x="86652" y="304622"/>
                  </a:lnTo>
                  <a:lnTo>
                    <a:pt x="81724" y="298919"/>
                  </a:lnTo>
                  <a:lnTo>
                    <a:pt x="78828" y="291693"/>
                  </a:lnTo>
                  <a:lnTo>
                    <a:pt x="4368" y="291693"/>
                  </a:lnTo>
                  <a:lnTo>
                    <a:pt x="9144" y="311581"/>
                  </a:lnTo>
                  <a:lnTo>
                    <a:pt x="23583" y="333311"/>
                  </a:lnTo>
                  <a:lnTo>
                    <a:pt x="52882" y="350812"/>
                  </a:lnTo>
                  <a:lnTo>
                    <a:pt x="102209" y="358000"/>
                  </a:lnTo>
                  <a:lnTo>
                    <a:pt x="155219" y="350393"/>
                  </a:lnTo>
                  <a:lnTo>
                    <a:pt x="188633" y="328714"/>
                  </a:lnTo>
                  <a:lnTo>
                    <a:pt x="198323" y="309702"/>
                  </a:lnTo>
                  <a:lnTo>
                    <a:pt x="206032" y="294589"/>
                  </a:lnTo>
                  <a:lnTo>
                    <a:pt x="210959" y="250291"/>
                  </a:lnTo>
                  <a:lnTo>
                    <a:pt x="211048" y="223367"/>
                  </a:lnTo>
                  <a:lnTo>
                    <a:pt x="211124" y="124320"/>
                  </a:lnTo>
                  <a:lnTo>
                    <a:pt x="211226" y="96139"/>
                  </a:lnTo>
                  <a:lnTo>
                    <a:pt x="211328" y="88506"/>
                  </a:lnTo>
                  <a:lnTo>
                    <a:pt x="211480" y="80873"/>
                  </a:lnTo>
                  <a:lnTo>
                    <a:pt x="211543" y="77381"/>
                  </a:lnTo>
                  <a:close/>
                </a:path>
                <a:path w="328929" h="358140">
                  <a:moveTo>
                    <a:pt x="328422" y="77368"/>
                  </a:moveTo>
                  <a:lnTo>
                    <a:pt x="253085" y="77368"/>
                  </a:lnTo>
                  <a:lnTo>
                    <a:pt x="253085" y="279946"/>
                  </a:lnTo>
                  <a:lnTo>
                    <a:pt x="328422" y="279946"/>
                  </a:lnTo>
                  <a:lnTo>
                    <a:pt x="328422" y="77368"/>
                  </a:lnTo>
                  <a:close/>
                </a:path>
                <a:path w="328929" h="358140">
                  <a:moveTo>
                    <a:pt x="328422" y="0"/>
                  </a:moveTo>
                  <a:lnTo>
                    <a:pt x="253085" y="0"/>
                  </a:lnTo>
                  <a:lnTo>
                    <a:pt x="253085" y="52501"/>
                  </a:lnTo>
                  <a:lnTo>
                    <a:pt x="328422" y="52501"/>
                  </a:lnTo>
                  <a:lnTo>
                    <a:pt x="328422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58">
              <a:extLst>
                <a:ext uri="{FF2B5EF4-FFF2-40B4-BE49-F238E27FC236}">
                  <a16:creationId xmlns:a16="http://schemas.microsoft.com/office/drawing/2014/main" id="{38362975-4157-51A6-6847-92B800D85718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08592" y="851241"/>
              <a:ext cx="198018" cy="207606"/>
            </a:xfrm>
            <a:prstGeom prst="rect">
              <a:avLst/>
            </a:prstGeom>
          </p:spPr>
        </p:pic>
        <p:sp>
          <p:nvSpPr>
            <p:cNvPr id="63" name="object 59">
              <a:extLst>
                <a:ext uri="{FF2B5EF4-FFF2-40B4-BE49-F238E27FC236}">
                  <a16:creationId xmlns:a16="http://schemas.microsoft.com/office/drawing/2014/main" id="{66234C02-1EC6-132B-CC3D-0E177CD471D9}"/>
                </a:ext>
              </a:extLst>
            </p:cNvPr>
            <p:cNvSpPr/>
            <p:nvPr/>
          </p:nvSpPr>
          <p:spPr>
            <a:xfrm>
              <a:off x="3741255" y="773874"/>
              <a:ext cx="330200" cy="285115"/>
            </a:xfrm>
            <a:custGeom>
              <a:avLst/>
              <a:gdLst/>
              <a:ahLst/>
              <a:cxnLst/>
              <a:rect l="l" t="t" r="r" b="b"/>
              <a:pathLst>
                <a:path w="330200" h="285115">
                  <a:moveTo>
                    <a:pt x="212407" y="279933"/>
                  </a:moveTo>
                  <a:lnTo>
                    <a:pt x="212280" y="274015"/>
                  </a:lnTo>
                  <a:lnTo>
                    <a:pt x="212217" y="270649"/>
                  </a:lnTo>
                  <a:lnTo>
                    <a:pt x="212115" y="260604"/>
                  </a:lnTo>
                  <a:lnTo>
                    <a:pt x="212115" y="231902"/>
                  </a:lnTo>
                  <a:lnTo>
                    <a:pt x="212064" y="124853"/>
                  </a:lnTo>
                  <a:lnTo>
                    <a:pt x="212051" y="89281"/>
                  </a:lnTo>
                  <a:lnTo>
                    <a:pt x="212026" y="0"/>
                  </a:lnTo>
                  <a:lnTo>
                    <a:pt x="139661" y="0"/>
                  </a:lnTo>
                  <a:lnTo>
                    <a:pt x="139661" y="178104"/>
                  </a:lnTo>
                  <a:lnTo>
                    <a:pt x="139598" y="179920"/>
                  </a:lnTo>
                  <a:lnTo>
                    <a:pt x="138823" y="198412"/>
                  </a:lnTo>
                  <a:lnTo>
                    <a:pt x="134835" y="215519"/>
                  </a:lnTo>
                  <a:lnTo>
                    <a:pt x="125514" y="227431"/>
                  </a:lnTo>
                  <a:lnTo>
                    <a:pt x="108673" y="231902"/>
                  </a:lnTo>
                  <a:lnTo>
                    <a:pt x="94830" y="228485"/>
                  </a:lnTo>
                  <a:lnTo>
                    <a:pt x="84988" y="218300"/>
                  </a:lnTo>
                  <a:lnTo>
                    <a:pt x="79108" y="201472"/>
                  </a:lnTo>
                  <a:lnTo>
                    <a:pt x="77165" y="178358"/>
                  </a:lnTo>
                  <a:lnTo>
                    <a:pt x="77152" y="178104"/>
                  </a:lnTo>
                  <a:lnTo>
                    <a:pt x="79133" y="155676"/>
                  </a:lnTo>
                  <a:lnTo>
                    <a:pt x="109575" y="124853"/>
                  </a:lnTo>
                  <a:lnTo>
                    <a:pt x="138772" y="155676"/>
                  </a:lnTo>
                  <a:lnTo>
                    <a:pt x="139661" y="178104"/>
                  </a:lnTo>
                  <a:lnTo>
                    <a:pt x="139661" y="0"/>
                  </a:lnTo>
                  <a:lnTo>
                    <a:pt x="136677" y="0"/>
                  </a:lnTo>
                  <a:lnTo>
                    <a:pt x="136677" y="89281"/>
                  </a:lnTo>
                  <a:lnTo>
                    <a:pt x="130390" y="82677"/>
                  </a:lnTo>
                  <a:lnTo>
                    <a:pt x="120243" y="77330"/>
                  </a:lnTo>
                  <a:lnTo>
                    <a:pt x="106654" y="73761"/>
                  </a:lnTo>
                  <a:lnTo>
                    <a:pt x="90093" y="72453"/>
                  </a:lnTo>
                  <a:lnTo>
                    <a:pt x="51993" y="80581"/>
                  </a:lnTo>
                  <a:lnTo>
                    <a:pt x="23685" y="103060"/>
                  </a:lnTo>
                  <a:lnTo>
                    <a:pt x="6070" y="137109"/>
                  </a:lnTo>
                  <a:lnTo>
                    <a:pt x="0" y="179920"/>
                  </a:lnTo>
                  <a:lnTo>
                    <a:pt x="5308" y="221348"/>
                  </a:lnTo>
                  <a:lnTo>
                    <a:pt x="20980" y="254635"/>
                  </a:lnTo>
                  <a:lnTo>
                    <a:pt x="46621" y="276796"/>
                  </a:lnTo>
                  <a:lnTo>
                    <a:pt x="81851" y="284835"/>
                  </a:lnTo>
                  <a:lnTo>
                    <a:pt x="101320" y="283133"/>
                  </a:lnTo>
                  <a:lnTo>
                    <a:pt x="116535" y="278282"/>
                  </a:lnTo>
                  <a:lnTo>
                    <a:pt x="128181" y="270649"/>
                  </a:lnTo>
                  <a:lnTo>
                    <a:pt x="136956" y="260604"/>
                  </a:lnTo>
                  <a:lnTo>
                    <a:pt x="137337" y="265557"/>
                  </a:lnTo>
                  <a:lnTo>
                    <a:pt x="138353" y="274015"/>
                  </a:lnTo>
                  <a:lnTo>
                    <a:pt x="139522" y="279933"/>
                  </a:lnTo>
                  <a:lnTo>
                    <a:pt x="212407" y="279933"/>
                  </a:lnTo>
                  <a:close/>
                </a:path>
                <a:path w="330200" h="285115">
                  <a:moveTo>
                    <a:pt x="329577" y="77368"/>
                  </a:moveTo>
                  <a:lnTo>
                    <a:pt x="254228" y="77368"/>
                  </a:lnTo>
                  <a:lnTo>
                    <a:pt x="254228" y="279946"/>
                  </a:lnTo>
                  <a:lnTo>
                    <a:pt x="329577" y="279946"/>
                  </a:lnTo>
                  <a:lnTo>
                    <a:pt x="329577" y="77368"/>
                  </a:lnTo>
                  <a:close/>
                </a:path>
                <a:path w="330200" h="285115">
                  <a:moveTo>
                    <a:pt x="329577" y="0"/>
                  </a:moveTo>
                  <a:lnTo>
                    <a:pt x="254228" y="0"/>
                  </a:lnTo>
                  <a:lnTo>
                    <a:pt x="254228" y="52501"/>
                  </a:lnTo>
                  <a:lnTo>
                    <a:pt x="329577" y="52501"/>
                  </a:lnTo>
                  <a:lnTo>
                    <a:pt x="329577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0">
              <a:extLst>
                <a:ext uri="{FF2B5EF4-FFF2-40B4-BE49-F238E27FC236}">
                  <a16:creationId xmlns:a16="http://schemas.microsoft.com/office/drawing/2014/main" id="{0DE2C5AB-E1D5-A05A-0E61-EA9B189F687B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03712" y="851239"/>
              <a:ext cx="183261" cy="202565"/>
            </a:xfrm>
            <a:prstGeom prst="rect">
              <a:avLst/>
            </a:prstGeom>
          </p:spPr>
        </p:pic>
        <p:sp>
          <p:nvSpPr>
            <p:cNvPr id="65" name="object 61">
              <a:extLst>
                <a:ext uri="{FF2B5EF4-FFF2-40B4-BE49-F238E27FC236}">
                  <a16:creationId xmlns:a16="http://schemas.microsoft.com/office/drawing/2014/main" id="{A939D009-B560-C208-848F-AF2C66666829}"/>
                </a:ext>
              </a:extLst>
            </p:cNvPr>
            <p:cNvSpPr/>
            <p:nvPr/>
          </p:nvSpPr>
          <p:spPr>
            <a:xfrm>
              <a:off x="4314584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2">
              <a:extLst>
                <a:ext uri="{FF2B5EF4-FFF2-40B4-BE49-F238E27FC236}">
                  <a16:creationId xmlns:a16="http://schemas.microsoft.com/office/drawing/2014/main" id="{DDFCCC63-4856-00B8-B71C-81A5CF37AB69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21546" y="846326"/>
              <a:ext cx="199771" cy="212382"/>
            </a:xfrm>
            <a:prstGeom prst="rect">
              <a:avLst/>
            </a:prstGeom>
          </p:spPr>
        </p:pic>
        <p:pic>
          <p:nvPicPr>
            <p:cNvPr id="67" name="object 63">
              <a:extLst>
                <a:ext uri="{FF2B5EF4-FFF2-40B4-BE49-F238E27FC236}">
                  <a16:creationId xmlns:a16="http://schemas.microsoft.com/office/drawing/2014/main" id="{A0D26AFE-04DD-ED63-A4AC-75521B61F517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661756" y="846334"/>
              <a:ext cx="137731" cy="207467"/>
            </a:xfrm>
            <a:prstGeom prst="rect">
              <a:avLst/>
            </a:prstGeom>
          </p:spPr>
        </p:pic>
        <p:sp>
          <p:nvSpPr>
            <p:cNvPr id="68" name="object 64">
              <a:extLst>
                <a:ext uri="{FF2B5EF4-FFF2-40B4-BE49-F238E27FC236}">
                  <a16:creationId xmlns:a16="http://schemas.microsoft.com/office/drawing/2014/main" id="{53743779-54EB-FC38-F14A-64D6856B43A5}"/>
                </a:ext>
              </a:extLst>
            </p:cNvPr>
            <p:cNvSpPr/>
            <p:nvPr/>
          </p:nvSpPr>
          <p:spPr>
            <a:xfrm>
              <a:off x="4828387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9" name="object 65">
            <a:extLst>
              <a:ext uri="{FF2B5EF4-FFF2-40B4-BE49-F238E27FC236}">
                <a16:creationId xmlns:a16="http://schemas.microsoft.com/office/drawing/2014/main" id="{27D783F1-A4C7-550C-0020-B5A33821FC67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270867" y="8052629"/>
            <a:ext cx="375632" cy="421515"/>
          </a:xfrm>
          <a:prstGeom prst="rect">
            <a:avLst/>
          </a:prstGeom>
        </p:spPr>
      </p:pic>
      <p:pic>
        <p:nvPicPr>
          <p:cNvPr id="70" name="object 66">
            <a:extLst>
              <a:ext uri="{FF2B5EF4-FFF2-40B4-BE49-F238E27FC236}">
                <a16:creationId xmlns:a16="http://schemas.microsoft.com/office/drawing/2014/main" id="{5FF376B0-1D8F-5892-9278-773E3DD84B01}"/>
              </a:ext>
            </a:extLst>
          </p:cNvPr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767263" y="8115169"/>
            <a:ext cx="1055772" cy="129301"/>
          </a:xfrm>
          <a:prstGeom prst="rect">
            <a:avLst/>
          </a:prstGeom>
        </p:spPr>
      </p:pic>
      <p:grpSp>
        <p:nvGrpSpPr>
          <p:cNvPr id="71" name="object 67">
            <a:extLst>
              <a:ext uri="{FF2B5EF4-FFF2-40B4-BE49-F238E27FC236}">
                <a16:creationId xmlns:a16="http://schemas.microsoft.com/office/drawing/2014/main" id="{2BB41E5B-86F5-12D5-8E98-36361AF538C1}"/>
              </a:ext>
            </a:extLst>
          </p:cNvPr>
          <p:cNvGrpSpPr/>
          <p:nvPr userDrawn="1"/>
        </p:nvGrpSpPr>
        <p:grpSpPr>
          <a:xfrm>
            <a:off x="6439852" y="8115160"/>
            <a:ext cx="163830" cy="129539"/>
            <a:chOff x="6439852" y="8115160"/>
            <a:chExt cx="163830" cy="129539"/>
          </a:xfrm>
        </p:grpSpPr>
        <p:sp>
          <p:nvSpPr>
            <p:cNvPr id="72" name="object 68">
              <a:extLst>
                <a:ext uri="{FF2B5EF4-FFF2-40B4-BE49-F238E27FC236}">
                  <a16:creationId xmlns:a16="http://schemas.microsoft.com/office/drawing/2014/main" id="{752D010C-AEB0-28F1-7A2C-3AC48909C273}"/>
                </a:ext>
              </a:extLst>
            </p:cNvPr>
            <p:cNvSpPr/>
            <p:nvPr/>
          </p:nvSpPr>
          <p:spPr>
            <a:xfrm>
              <a:off x="6439852" y="8115160"/>
              <a:ext cx="64135" cy="127635"/>
            </a:xfrm>
            <a:custGeom>
              <a:avLst/>
              <a:gdLst/>
              <a:ahLst/>
              <a:cxnLst/>
              <a:rect l="l" t="t" r="r" b="b"/>
              <a:pathLst>
                <a:path w="64134" h="127634">
                  <a:moveTo>
                    <a:pt x="19596" y="0"/>
                  </a:moveTo>
                  <a:lnTo>
                    <a:pt x="0" y="0"/>
                  </a:lnTo>
                  <a:lnTo>
                    <a:pt x="0" y="127330"/>
                  </a:lnTo>
                  <a:lnTo>
                    <a:pt x="19596" y="127330"/>
                  </a:lnTo>
                  <a:lnTo>
                    <a:pt x="19596" y="0"/>
                  </a:lnTo>
                  <a:close/>
                </a:path>
                <a:path w="64134" h="127634">
                  <a:moveTo>
                    <a:pt x="64008" y="37414"/>
                  </a:moveTo>
                  <a:lnTo>
                    <a:pt x="44411" y="37414"/>
                  </a:lnTo>
                  <a:lnTo>
                    <a:pt x="44411" y="127330"/>
                  </a:lnTo>
                  <a:lnTo>
                    <a:pt x="64008" y="127330"/>
                  </a:lnTo>
                  <a:lnTo>
                    <a:pt x="64008" y="37414"/>
                  </a:lnTo>
                  <a:close/>
                </a:path>
                <a:path w="64134" h="127634">
                  <a:moveTo>
                    <a:pt x="64008" y="1447"/>
                  </a:moveTo>
                  <a:lnTo>
                    <a:pt x="44411" y="1447"/>
                  </a:lnTo>
                  <a:lnTo>
                    <a:pt x="44411" y="22123"/>
                  </a:lnTo>
                  <a:lnTo>
                    <a:pt x="64008" y="22123"/>
                  </a:lnTo>
                  <a:lnTo>
                    <a:pt x="64008" y="1447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69">
              <a:extLst>
                <a:ext uri="{FF2B5EF4-FFF2-40B4-BE49-F238E27FC236}">
                  <a16:creationId xmlns:a16="http://schemas.microsoft.com/office/drawing/2014/main" id="{894B1350-8460-2CBE-7641-7AE4C89793AF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523289" y="8150596"/>
              <a:ext cx="80200" cy="93865"/>
            </a:xfrm>
            <a:prstGeom prst="rect">
              <a:avLst/>
            </a:prstGeom>
          </p:spPr>
        </p:pic>
      </p:grpSp>
      <p:grpSp>
        <p:nvGrpSpPr>
          <p:cNvPr id="74" name="object 70">
            <a:extLst>
              <a:ext uri="{FF2B5EF4-FFF2-40B4-BE49-F238E27FC236}">
                <a16:creationId xmlns:a16="http://schemas.microsoft.com/office/drawing/2014/main" id="{31C05185-EF9D-EF43-5133-717F0A86B89F}"/>
              </a:ext>
            </a:extLst>
          </p:cNvPr>
          <p:cNvGrpSpPr/>
          <p:nvPr userDrawn="1"/>
        </p:nvGrpSpPr>
        <p:grpSpPr>
          <a:xfrm>
            <a:off x="6658338" y="8115169"/>
            <a:ext cx="212725" cy="129539"/>
            <a:chOff x="6658338" y="8115169"/>
            <a:chExt cx="212725" cy="129539"/>
          </a:xfrm>
        </p:grpSpPr>
        <p:pic>
          <p:nvPicPr>
            <p:cNvPr id="75" name="object 71">
              <a:extLst>
                <a:ext uri="{FF2B5EF4-FFF2-40B4-BE49-F238E27FC236}">
                  <a16:creationId xmlns:a16="http://schemas.microsoft.com/office/drawing/2014/main" id="{7E589315-9CD1-7DD7-7375-DA7B96D5934E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658338" y="8115169"/>
              <a:ext cx="77508" cy="129298"/>
            </a:xfrm>
            <a:prstGeom prst="rect">
              <a:avLst/>
            </a:prstGeom>
          </p:spPr>
        </p:pic>
        <p:pic>
          <p:nvPicPr>
            <p:cNvPr id="76" name="object 72">
              <a:extLst>
                <a:ext uri="{FF2B5EF4-FFF2-40B4-BE49-F238E27FC236}">
                  <a16:creationId xmlns:a16="http://schemas.microsoft.com/office/drawing/2014/main" id="{882CB70D-04DE-F4EA-B81F-2800EA976F27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55257" y="8116607"/>
              <a:ext cx="115277" cy="127854"/>
            </a:xfrm>
            <a:prstGeom prst="rect">
              <a:avLst/>
            </a:prstGeom>
          </p:spPr>
        </p:pic>
      </p:grpSp>
      <p:grpSp>
        <p:nvGrpSpPr>
          <p:cNvPr id="77" name="object 73">
            <a:extLst>
              <a:ext uri="{FF2B5EF4-FFF2-40B4-BE49-F238E27FC236}">
                <a16:creationId xmlns:a16="http://schemas.microsoft.com/office/drawing/2014/main" id="{47ECDE7B-B2F9-C271-5582-7ACBA60D455A}"/>
              </a:ext>
            </a:extLst>
          </p:cNvPr>
          <p:cNvGrpSpPr/>
          <p:nvPr userDrawn="1"/>
        </p:nvGrpSpPr>
        <p:grpSpPr>
          <a:xfrm>
            <a:off x="6936168" y="8116608"/>
            <a:ext cx="568960" cy="128270"/>
            <a:chOff x="6936168" y="8116608"/>
            <a:chExt cx="568960" cy="128270"/>
          </a:xfrm>
        </p:grpSpPr>
        <p:pic>
          <p:nvPicPr>
            <p:cNvPr id="78" name="object 74">
              <a:extLst>
                <a:ext uri="{FF2B5EF4-FFF2-40B4-BE49-F238E27FC236}">
                  <a16:creationId xmlns:a16="http://schemas.microsoft.com/office/drawing/2014/main" id="{B242C254-B2C5-A04F-DFD4-2AF793053DA0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36168" y="8119308"/>
              <a:ext cx="124625" cy="123177"/>
            </a:xfrm>
            <a:prstGeom prst="rect">
              <a:avLst/>
            </a:prstGeom>
          </p:spPr>
        </p:pic>
        <p:sp>
          <p:nvSpPr>
            <p:cNvPr id="79" name="object 75">
              <a:extLst>
                <a:ext uri="{FF2B5EF4-FFF2-40B4-BE49-F238E27FC236}">
                  <a16:creationId xmlns:a16="http://schemas.microsoft.com/office/drawing/2014/main" id="{1BF4CFC8-980C-3C8F-2A93-591F94461836}"/>
                </a:ext>
              </a:extLst>
            </p:cNvPr>
            <p:cNvSpPr/>
            <p:nvPr/>
          </p:nvSpPr>
          <p:spPr>
            <a:xfrm>
              <a:off x="7086689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76">
              <a:extLst>
                <a:ext uri="{FF2B5EF4-FFF2-40B4-BE49-F238E27FC236}">
                  <a16:creationId xmlns:a16="http://schemas.microsoft.com/office/drawing/2014/main" id="{3667CD0F-CABE-F70B-B29E-9AD896C18B68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130030" y="8150588"/>
              <a:ext cx="75349" cy="91897"/>
            </a:xfrm>
            <a:prstGeom prst="rect">
              <a:avLst/>
            </a:prstGeom>
          </p:spPr>
        </p:pic>
        <p:sp>
          <p:nvSpPr>
            <p:cNvPr id="81" name="object 77">
              <a:extLst>
                <a:ext uri="{FF2B5EF4-FFF2-40B4-BE49-F238E27FC236}">
                  <a16:creationId xmlns:a16="http://schemas.microsoft.com/office/drawing/2014/main" id="{E5570FD1-07BC-9C32-54BF-547826EF219C}"/>
                </a:ext>
              </a:extLst>
            </p:cNvPr>
            <p:cNvSpPr/>
            <p:nvPr/>
          </p:nvSpPr>
          <p:spPr>
            <a:xfrm>
              <a:off x="7228218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78">
              <a:extLst>
                <a:ext uri="{FF2B5EF4-FFF2-40B4-BE49-F238E27FC236}">
                  <a16:creationId xmlns:a16="http://schemas.microsoft.com/office/drawing/2014/main" id="{D1BC5AA5-C0B3-3F39-9617-5025C2BC3685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66871" y="8116608"/>
              <a:ext cx="237914" cy="127862"/>
            </a:xfrm>
            <a:prstGeom prst="rect">
              <a:avLst/>
            </a:prstGeom>
          </p:spPr>
        </p:pic>
      </p:grpSp>
      <p:grpSp>
        <p:nvGrpSpPr>
          <p:cNvPr id="83" name="object 79">
            <a:extLst>
              <a:ext uri="{FF2B5EF4-FFF2-40B4-BE49-F238E27FC236}">
                <a16:creationId xmlns:a16="http://schemas.microsoft.com/office/drawing/2014/main" id="{E2D9ED15-42FE-21D8-4DAC-B62B78BBB686}"/>
              </a:ext>
            </a:extLst>
          </p:cNvPr>
          <p:cNvGrpSpPr/>
          <p:nvPr userDrawn="1"/>
        </p:nvGrpSpPr>
        <p:grpSpPr>
          <a:xfrm>
            <a:off x="4763003" y="8115160"/>
            <a:ext cx="2748915" cy="311785"/>
            <a:chOff x="4763003" y="8115160"/>
            <a:chExt cx="2748915" cy="311785"/>
          </a:xfrm>
        </p:grpSpPr>
        <p:pic>
          <p:nvPicPr>
            <p:cNvPr id="84" name="object 80">
              <a:extLst>
                <a:ext uri="{FF2B5EF4-FFF2-40B4-BE49-F238E27FC236}">
                  <a16:creationId xmlns:a16="http://schemas.microsoft.com/office/drawing/2014/main" id="{E0689CED-C4C6-BD7B-0207-2D4737FA982C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63003" y="8311718"/>
              <a:ext cx="905831" cy="115177"/>
            </a:xfrm>
            <a:prstGeom prst="rect">
              <a:avLst/>
            </a:prstGeom>
          </p:spPr>
        </p:pic>
        <p:pic>
          <p:nvPicPr>
            <p:cNvPr id="85" name="object 81">
              <a:extLst>
                <a:ext uri="{FF2B5EF4-FFF2-40B4-BE49-F238E27FC236}">
                  <a16:creationId xmlns:a16="http://schemas.microsoft.com/office/drawing/2014/main" id="{9A684CF4-E748-8E00-0B44-2F539373C905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707723" y="8115160"/>
              <a:ext cx="1548828" cy="311735"/>
            </a:xfrm>
            <a:prstGeom prst="rect">
              <a:avLst/>
            </a:prstGeom>
          </p:spPr>
        </p:pic>
        <p:sp>
          <p:nvSpPr>
            <p:cNvPr id="86" name="object 82">
              <a:extLst>
                <a:ext uri="{FF2B5EF4-FFF2-40B4-BE49-F238E27FC236}">
                  <a16:creationId xmlns:a16="http://schemas.microsoft.com/office/drawing/2014/main" id="{F764EF0B-9F17-FAFC-9C50-9D32D6430EA8}"/>
                </a:ext>
              </a:extLst>
            </p:cNvPr>
            <p:cNvSpPr/>
            <p:nvPr/>
          </p:nvSpPr>
          <p:spPr>
            <a:xfrm>
              <a:off x="7273912" y="8310715"/>
              <a:ext cx="13970" cy="89535"/>
            </a:xfrm>
            <a:custGeom>
              <a:avLst/>
              <a:gdLst/>
              <a:ahLst/>
              <a:cxnLst/>
              <a:rect l="l" t="t" r="r" b="b"/>
              <a:pathLst>
                <a:path w="13970" h="89534">
                  <a:moveTo>
                    <a:pt x="13728" y="0"/>
                  </a:moveTo>
                  <a:lnTo>
                    <a:pt x="0" y="0"/>
                  </a:lnTo>
                  <a:lnTo>
                    <a:pt x="0" y="89115"/>
                  </a:lnTo>
                  <a:lnTo>
                    <a:pt x="13728" y="89115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3">
              <a:extLst>
                <a:ext uri="{FF2B5EF4-FFF2-40B4-BE49-F238E27FC236}">
                  <a16:creationId xmlns:a16="http://schemas.microsoft.com/office/drawing/2014/main" id="{41A35ABC-8134-6365-7254-919C8BD8C6B6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329419" y="8310713"/>
              <a:ext cx="182032" cy="90512"/>
            </a:xfrm>
            <a:prstGeom prst="rect">
              <a:avLst/>
            </a:prstGeom>
          </p:spPr>
        </p:pic>
      </p:grpSp>
      <p:grpSp>
        <p:nvGrpSpPr>
          <p:cNvPr id="88" name="object 84">
            <a:extLst>
              <a:ext uri="{FF2B5EF4-FFF2-40B4-BE49-F238E27FC236}">
                <a16:creationId xmlns:a16="http://schemas.microsoft.com/office/drawing/2014/main" id="{DC5B5EBB-4BB8-ABCC-29C7-1C80842531DA}"/>
              </a:ext>
            </a:extLst>
          </p:cNvPr>
          <p:cNvGrpSpPr/>
          <p:nvPr userDrawn="1"/>
        </p:nvGrpSpPr>
        <p:grpSpPr>
          <a:xfrm>
            <a:off x="550087" y="8047976"/>
            <a:ext cx="646430" cy="431165"/>
            <a:chOff x="550087" y="8047976"/>
            <a:chExt cx="646430" cy="431165"/>
          </a:xfrm>
        </p:grpSpPr>
        <p:sp>
          <p:nvSpPr>
            <p:cNvPr id="89" name="object 85">
              <a:extLst>
                <a:ext uri="{FF2B5EF4-FFF2-40B4-BE49-F238E27FC236}">
                  <a16:creationId xmlns:a16="http://schemas.microsoft.com/office/drawing/2014/main" id="{E61F1469-50EE-1310-C00A-EB18C7149D2A}"/>
                </a:ext>
              </a:extLst>
            </p:cNvPr>
            <p:cNvSpPr/>
            <p:nvPr/>
          </p:nvSpPr>
          <p:spPr>
            <a:xfrm>
              <a:off x="550087" y="8047976"/>
              <a:ext cx="646430" cy="431165"/>
            </a:xfrm>
            <a:custGeom>
              <a:avLst/>
              <a:gdLst/>
              <a:ahLst/>
              <a:cxnLst/>
              <a:rect l="l" t="t" r="r" b="b"/>
              <a:pathLst>
                <a:path w="646430" h="431165">
                  <a:moveTo>
                    <a:pt x="645972" y="0"/>
                  </a:moveTo>
                  <a:lnTo>
                    <a:pt x="0" y="0"/>
                  </a:lnTo>
                  <a:lnTo>
                    <a:pt x="0" y="430657"/>
                  </a:lnTo>
                  <a:lnTo>
                    <a:pt x="645972" y="430657"/>
                  </a:lnTo>
                  <a:lnTo>
                    <a:pt x="645972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86">
              <a:extLst>
                <a:ext uri="{FF2B5EF4-FFF2-40B4-BE49-F238E27FC236}">
                  <a16:creationId xmlns:a16="http://schemas.microsoft.com/office/drawing/2014/main" id="{58BD2D5C-842E-A186-BA85-719153F7A6E6}"/>
                </a:ext>
              </a:extLst>
            </p:cNvPr>
            <p:cNvSpPr/>
            <p:nvPr/>
          </p:nvSpPr>
          <p:spPr>
            <a:xfrm>
              <a:off x="850672" y="8099484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43" y="16294"/>
                  </a:lnTo>
                  <a:lnTo>
                    <a:pt x="0" y="16294"/>
                  </a:lnTo>
                  <a:lnTo>
                    <a:pt x="13817" y="26200"/>
                  </a:lnTo>
                  <a:lnTo>
                    <a:pt x="8623" y="42278"/>
                  </a:lnTo>
                  <a:lnTo>
                    <a:pt x="22250" y="32385"/>
                  </a:lnTo>
                  <a:lnTo>
                    <a:pt x="35852" y="42278"/>
                  </a:lnTo>
                  <a:lnTo>
                    <a:pt x="30734" y="26200"/>
                  </a:lnTo>
                  <a:lnTo>
                    <a:pt x="44526" y="16294"/>
                  </a:lnTo>
                  <a:lnTo>
                    <a:pt x="27482" y="16294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87">
              <a:extLst>
                <a:ext uri="{FF2B5EF4-FFF2-40B4-BE49-F238E27FC236}">
                  <a16:creationId xmlns:a16="http://schemas.microsoft.com/office/drawing/2014/main" id="{D9B3D206-A17C-9504-56F1-49F94DBA7A1B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28483" y="8118399"/>
              <a:ext cx="96184" cy="94106"/>
            </a:xfrm>
            <a:prstGeom prst="rect">
              <a:avLst/>
            </a:prstGeom>
          </p:spPr>
        </p:pic>
        <p:sp>
          <p:nvSpPr>
            <p:cNvPr id="92" name="object 88">
              <a:extLst>
                <a:ext uri="{FF2B5EF4-FFF2-40B4-BE49-F238E27FC236}">
                  <a16:creationId xmlns:a16="http://schemas.microsoft.com/office/drawing/2014/main" id="{3CA5B6EA-6A15-5B6E-E27B-3CE410A70943}"/>
                </a:ext>
              </a:extLst>
            </p:cNvPr>
            <p:cNvSpPr/>
            <p:nvPr/>
          </p:nvSpPr>
          <p:spPr>
            <a:xfrm>
              <a:off x="709554" y="8240557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63" y="0"/>
                  </a:moveTo>
                  <a:lnTo>
                    <a:pt x="17081" y="16383"/>
                  </a:lnTo>
                  <a:lnTo>
                    <a:pt x="0" y="16383"/>
                  </a:lnTo>
                  <a:lnTo>
                    <a:pt x="13868" y="26289"/>
                  </a:lnTo>
                  <a:lnTo>
                    <a:pt x="8674" y="42392"/>
                  </a:lnTo>
                  <a:lnTo>
                    <a:pt x="22263" y="32397"/>
                  </a:lnTo>
                  <a:lnTo>
                    <a:pt x="35928" y="42392"/>
                  </a:lnTo>
                  <a:lnTo>
                    <a:pt x="30721" y="26289"/>
                  </a:lnTo>
                  <a:lnTo>
                    <a:pt x="44577" y="16383"/>
                  </a:lnTo>
                  <a:lnTo>
                    <a:pt x="27533" y="16383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89">
              <a:extLst>
                <a:ext uri="{FF2B5EF4-FFF2-40B4-BE49-F238E27FC236}">
                  <a16:creationId xmlns:a16="http://schemas.microsoft.com/office/drawing/2014/main" id="{1A338358-156D-7D08-0F40-894484D3D218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8479" y="8311270"/>
              <a:ext cx="96296" cy="94007"/>
            </a:xfrm>
            <a:prstGeom prst="rect">
              <a:avLst/>
            </a:prstGeom>
          </p:spPr>
        </p:pic>
        <p:sp>
          <p:nvSpPr>
            <p:cNvPr id="94" name="object 90">
              <a:extLst>
                <a:ext uri="{FF2B5EF4-FFF2-40B4-BE49-F238E27FC236}">
                  <a16:creationId xmlns:a16="http://schemas.microsoft.com/office/drawing/2014/main" id="{02E8F4DE-CA44-67FF-0D93-6F907B262C3E}"/>
                </a:ext>
              </a:extLst>
            </p:cNvPr>
            <p:cNvSpPr/>
            <p:nvPr/>
          </p:nvSpPr>
          <p:spPr>
            <a:xfrm>
              <a:off x="850671" y="8381725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68" y="16281"/>
                  </a:lnTo>
                  <a:lnTo>
                    <a:pt x="0" y="16281"/>
                  </a:lnTo>
                  <a:lnTo>
                    <a:pt x="13830" y="26212"/>
                  </a:lnTo>
                  <a:lnTo>
                    <a:pt x="8661" y="42341"/>
                  </a:lnTo>
                  <a:lnTo>
                    <a:pt x="22301" y="32372"/>
                  </a:lnTo>
                  <a:lnTo>
                    <a:pt x="35890" y="42341"/>
                  </a:lnTo>
                  <a:lnTo>
                    <a:pt x="30734" y="26212"/>
                  </a:lnTo>
                  <a:lnTo>
                    <a:pt x="44564" y="16281"/>
                  </a:lnTo>
                  <a:lnTo>
                    <a:pt x="27520" y="16281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" name="object 91">
              <a:extLst>
                <a:ext uri="{FF2B5EF4-FFF2-40B4-BE49-F238E27FC236}">
                  <a16:creationId xmlns:a16="http://schemas.microsoft.com/office/drawing/2014/main" id="{CC29B893-28E2-D84D-F0F4-77066E37995B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21123" y="8311270"/>
              <a:ext cx="96262" cy="94007"/>
            </a:xfrm>
            <a:prstGeom prst="rect">
              <a:avLst/>
            </a:prstGeom>
          </p:spPr>
        </p:pic>
        <p:sp>
          <p:nvSpPr>
            <p:cNvPr id="96" name="object 92">
              <a:extLst>
                <a:ext uri="{FF2B5EF4-FFF2-40B4-BE49-F238E27FC236}">
                  <a16:creationId xmlns:a16="http://schemas.microsoft.com/office/drawing/2014/main" id="{C579C0C0-608B-0C82-4FDA-90FE929831A0}"/>
                </a:ext>
              </a:extLst>
            </p:cNvPr>
            <p:cNvSpPr/>
            <p:nvPr/>
          </p:nvSpPr>
          <p:spPr>
            <a:xfrm>
              <a:off x="991558" y="8240440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75" y="0"/>
                  </a:moveTo>
                  <a:lnTo>
                    <a:pt x="17068" y="16268"/>
                  </a:lnTo>
                  <a:lnTo>
                    <a:pt x="0" y="16268"/>
                  </a:lnTo>
                  <a:lnTo>
                    <a:pt x="13830" y="26212"/>
                  </a:lnTo>
                  <a:lnTo>
                    <a:pt x="8661" y="42303"/>
                  </a:lnTo>
                  <a:lnTo>
                    <a:pt x="22275" y="32334"/>
                  </a:lnTo>
                  <a:lnTo>
                    <a:pt x="35928" y="42303"/>
                  </a:lnTo>
                  <a:lnTo>
                    <a:pt x="30733" y="26212"/>
                  </a:lnTo>
                  <a:lnTo>
                    <a:pt x="44589" y="16268"/>
                  </a:lnTo>
                  <a:lnTo>
                    <a:pt x="27495" y="16268"/>
                  </a:lnTo>
                  <a:lnTo>
                    <a:pt x="22275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3">
              <a:extLst>
                <a:ext uri="{FF2B5EF4-FFF2-40B4-BE49-F238E27FC236}">
                  <a16:creationId xmlns:a16="http://schemas.microsoft.com/office/drawing/2014/main" id="{7E90A92B-9815-E46B-1743-0E1BE4C78D1E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21302" y="8118397"/>
              <a:ext cx="96076" cy="93916"/>
            </a:xfrm>
            <a:prstGeom prst="rect">
              <a:avLst/>
            </a:prstGeom>
          </p:spPr>
        </p:pic>
      </p:grpSp>
      <p:pic>
        <p:nvPicPr>
          <p:cNvPr id="98" name="object 94">
            <a:extLst>
              <a:ext uri="{FF2B5EF4-FFF2-40B4-BE49-F238E27FC236}">
                <a16:creationId xmlns:a16="http://schemas.microsoft.com/office/drawing/2014/main" id="{766176FD-3B51-B322-8514-E2F40441A34C}"/>
              </a:ext>
            </a:extLst>
          </p:cNvPr>
          <p:cNvPicPr/>
          <p:nvPr userDrawn="1"/>
        </p:nvPicPr>
        <p:blipFill>
          <a:blip r:embed="rId55" cstate="print"/>
          <a:stretch>
            <a:fillRect/>
          </a:stretch>
        </p:blipFill>
        <p:spPr>
          <a:xfrm>
            <a:off x="1285129" y="8073821"/>
            <a:ext cx="1581847" cy="379583"/>
          </a:xfrm>
          <a:prstGeom prst="rect">
            <a:avLst/>
          </a:prstGeom>
        </p:spPr>
      </p:pic>
      <p:sp>
        <p:nvSpPr>
          <p:cNvPr id="99" name="object 95">
            <a:extLst>
              <a:ext uri="{FF2B5EF4-FFF2-40B4-BE49-F238E27FC236}">
                <a16:creationId xmlns:a16="http://schemas.microsoft.com/office/drawing/2014/main" id="{CFAA5FBF-E287-BFC7-C4A9-15477C3E396D}"/>
              </a:ext>
            </a:extLst>
          </p:cNvPr>
          <p:cNvSpPr/>
          <p:nvPr userDrawn="1"/>
        </p:nvSpPr>
        <p:spPr>
          <a:xfrm>
            <a:off x="14255925" y="8084427"/>
            <a:ext cx="259079" cy="358775"/>
          </a:xfrm>
          <a:custGeom>
            <a:avLst/>
            <a:gdLst/>
            <a:ahLst/>
            <a:cxnLst/>
            <a:rect l="l" t="t" r="r" b="b"/>
            <a:pathLst>
              <a:path w="259080" h="358775">
                <a:moveTo>
                  <a:pt x="198767" y="0"/>
                </a:moveTo>
                <a:lnTo>
                  <a:pt x="0" y="0"/>
                </a:lnTo>
                <a:lnTo>
                  <a:pt x="12" y="286892"/>
                </a:lnTo>
                <a:lnTo>
                  <a:pt x="5180" y="313629"/>
                </a:lnTo>
                <a:lnTo>
                  <a:pt x="19334" y="335805"/>
                </a:lnTo>
                <a:lnTo>
                  <a:pt x="40448" y="351406"/>
                </a:lnTo>
                <a:lnTo>
                  <a:pt x="66497" y="358419"/>
                </a:lnTo>
                <a:lnTo>
                  <a:pt x="66497" y="258991"/>
                </a:lnTo>
                <a:lnTo>
                  <a:pt x="198767" y="258991"/>
                </a:lnTo>
                <a:lnTo>
                  <a:pt x="222188" y="254251"/>
                </a:lnTo>
                <a:lnTo>
                  <a:pt x="241333" y="241333"/>
                </a:lnTo>
                <a:lnTo>
                  <a:pt x="254251" y="222188"/>
                </a:lnTo>
                <a:lnTo>
                  <a:pt x="258991" y="198767"/>
                </a:lnTo>
                <a:lnTo>
                  <a:pt x="258991" y="192493"/>
                </a:lnTo>
                <a:lnTo>
                  <a:pt x="66497" y="192493"/>
                </a:lnTo>
                <a:lnTo>
                  <a:pt x="66497" y="66497"/>
                </a:lnTo>
                <a:lnTo>
                  <a:pt x="258991" y="66497"/>
                </a:lnTo>
                <a:lnTo>
                  <a:pt x="258991" y="60223"/>
                </a:lnTo>
                <a:lnTo>
                  <a:pt x="254251" y="36802"/>
                </a:lnTo>
                <a:lnTo>
                  <a:pt x="241333" y="17657"/>
                </a:lnTo>
                <a:lnTo>
                  <a:pt x="222188" y="4739"/>
                </a:lnTo>
                <a:lnTo>
                  <a:pt x="198767" y="0"/>
                </a:lnTo>
                <a:close/>
              </a:path>
              <a:path w="259080" h="358775">
                <a:moveTo>
                  <a:pt x="258991" y="66497"/>
                </a:moveTo>
                <a:lnTo>
                  <a:pt x="192493" y="66497"/>
                </a:lnTo>
                <a:lnTo>
                  <a:pt x="192493" y="192493"/>
                </a:lnTo>
                <a:lnTo>
                  <a:pt x="258991" y="192493"/>
                </a:lnTo>
                <a:lnTo>
                  <a:pt x="258991" y="66497"/>
                </a:lnTo>
                <a:close/>
              </a:path>
            </a:pathLst>
          </a:custGeom>
          <a:solidFill>
            <a:srgbClr val="134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0" name="object 96">
            <a:extLst>
              <a:ext uri="{FF2B5EF4-FFF2-40B4-BE49-F238E27FC236}">
                <a16:creationId xmlns:a16="http://schemas.microsoft.com/office/drawing/2014/main" id="{A181CC79-6BDC-923F-B228-3C08F3DB0AE5}"/>
              </a:ext>
            </a:extLst>
          </p:cNvPr>
          <p:cNvGrpSpPr/>
          <p:nvPr userDrawn="1"/>
        </p:nvGrpSpPr>
        <p:grpSpPr>
          <a:xfrm>
            <a:off x="14557264" y="8084427"/>
            <a:ext cx="560705" cy="259079"/>
            <a:chOff x="14557264" y="8084427"/>
            <a:chExt cx="560705" cy="259079"/>
          </a:xfrm>
        </p:grpSpPr>
        <p:sp>
          <p:nvSpPr>
            <p:cNvPr id="101" name="object 97">
              <a:extLst>
                <a:ext uri="{FF2B5EF4-FFF2-40B4-BE49-F238E27FC236}">
                  <a16:creationId xmlns:a16="http://schemas.microsoft.com/office/drawing/2014/main" id="{632DDDDB-CC5F-2160-C8D5-E4547BDD0FA9}"/>
                </a:ext>
              </a:extLst>
            </p:cNvPr>
            <p:cNvSpPr/>
            <p:nvPr/>
          </p:nvSpPr>
          <p:spPr>
            <a:xfrm>
              <a:off x="14858597" y="8084427"/>
              <a:ext cx="259079" cy="259079"/>
            </a:xfrm>
            <a:custGeom>
              <a:avLst/>
              <a:gdLst/>
              <a:ahLst/>
              <a:cxnLst/>
              <a:rect l="l" t="t" r="r" b="b"/>
              <a:pathLst>
                <a:path w="259080" h="259079">
                  <a:moveTo>
                    <a:pt x="187172" y="0"/>
                  </a:moveTo>
                  <a:lnTo>
                    <a:pt x="0" y="0"/>
                  </a:lnTo>
                  <a:lnTo>
                    <a:pt x="0" y="225742"/>
                  </a:lnTo>
                  <a:lnTo>
                    <a:pt x="2776" y="239064"/>
                  </a:lnTo>
                  <a:lnTo>
                    <a:pt x="10321" y="249823"/>
                  </a:lnTo>
                  <a:lnTo>
                    <a:pt x="21463" y="256841"/>
                  </a:lnTo>
                  <a:lnTo>
                    <a:pt x="35026" y="258940"/>
                  </a:lnTo>
                  <a:lnTo>
                    <a:pt x="47530" y="255595"/>
                  </a:lnTo>
                  <a:lnTo>
                    <a:pt x="57505" y="247802"/>
                  </a:lnTo>
                  <a:lnTo>
                    <a:pt x="64108" y="236808"/>
                  </a:lnTo>
                  <a:lnTo>
                    <a:pt x="66497" y="223862"/>
                  </a:lnTo>
                  <a:lnTo>
                    <a:pt x="66497" y="66497"/>
                  </a:lnTo>
                  <a:lnTo>
                    <a:pt x="192481" y="66497"/>
                  </a:lnTo>
                  <a:lnTo>
                    <a:pt x="192481" y="223862"/>
                  </a:lnTo>
                  <a:lnTo>
                    <a:pt x="194869" y="236808"/>
                  </a:lnTo>
                  <a:lnTo>
                    <a:pt x="201472" y="247802"/>
                  </a:lnTo>
                  <a:lnTo>
                    <a:pt x="211447" y="255595"/>
                  </a:lnTo>
                  <a:lnTo>
                    <a:pt x="223951" y="258940"/>
                  </a:lnTo>
                  <a:lnTo>
                    <a:pt x="237515" y="256841"/>
                  </a:lnTo>
                  <a:lnTo>
                    <a:pt x="248656" y="249823"/>
                  </a:lnTo>
                  <a:lnTo>
                    <a:pt x="256202" y="239064"/>
                  </a:lnTo>
                  <a:lnTo>
                    <a:pt x="258978" y="225742"/>
                  </a:lnTo>
                  <a:lnTo>
                    <a:pt x="258978" y="71805"/>
                  </a:lnTo>
                  <a:lnTo>
                    <a:pt x="253336" y="43853"/>
                  </a:lnTo>
                  <a:lnTo>
                    <a:pt x="237948" y="21029"/>
                  </a:lnTo>
                  <a:lnTo>
                    <a:pt x="215124" y="5642"/>
                  </a:lnTo>
                  <a:lnTo>
                    <a:pt x="187172" y="0"/>
                  </a:lnTo>
                  <a:close/>
                </a:path>
              </a:pathLst>
            </a:custGeom>
            <a:solidFill>
              <a:srgbClr val="134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" name="object 98">
              <a:extLst>
                <a:ext uri="{FF2B5EF4-FFF2-40B4-BE49-F238E27FC236}">
                  <a16:creationId xmlns:a16="http://schemas.microsoft.com/office/drawing/2014/main" id="{36E12C85-0DEE-B872-3803-BBE108A684E5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4696561" y="8084441"/>
              <a:ext cx="119672" cy="119672"/>
            </a:xfrm>
            <a:prstGeom prst="rect">
              <a:avLst/>
            </a:prstGeom>
          </p:spPr>
        </p:pic>
        <p:pic>
          <p:nvPicPr>
            <p:cNvPr id="103" name="object 99">
              <a:extLst>
                <a:ext uri="{FF2B5EF4-FFF2-40B4-BE49-F238E27FC236}">
                  <a16:creationId xmlns:a16="http://schemas.microsoft.com/office/drawing/2014/main" id="{10D744DC-1EC2-2315-DEB0-D471EC189C24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4696562" y="8223740"/>
              <a:ext cx="119672" cy="119672"/>
            </a:xfrm>
            <a:prstGeom prst="rect">
              <a:avLst/>
            </a:prstGeom>
          </p:spPr>
        </p:pic>
        <p:pic>
          <p:nvPicPr>
            <p:cNvPr id="104" name="object 100">
              <a:extLst>
                <a:ext uri="{FF2B5EF4-FFF2-40B4-BE49-F238E27FC236}">
                  <a16:creationId xmlns:a16="http://schemas.microsoft.com/office/drawing/2014/main" id="{EBA56E18-D621-F39A-E15B-DE07BDD0D5B8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4557264" y="8223740"/>
              <a:ext cx="119672" cy="119672"/>
            </a:xfrm>
            <a:prstGeom prst="rect">
              <a:avLst/>
            </a:prstGeom>
          </p:spPr>
        </p:pic>
        <p:pic>
          <p:nvPicPr>
            <p:cNvPr id="105" name="object 101">
              <a:extLst>
                <a:ext uri="{FF2B5EF4-FFF2-40B4-BE49-F238E27FC236}">
                  <a16:creationId xmlns:a16="http://schemas.microsoft.com/office/drawing/2014/main" id="{50511A56-7E49-63B7-123F-84C46ACF7842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4557266" y="8084441"/>
              <a:ext cx="119672" cy="119672"/>
            </a:xfrm>
            <a:prstGeom prst="rect">
              <a:avLst/>
            </a:prstGeom>
          </p:spPr>
        </p:pic>
      </p:grpSp>
      <p:pic>
        <p:nvPicPr>
          <p:cNvPr id="106" name="object 102">
            <a:extLst>
              <a:ext uri="{FF2B5EF4-FFF2-40B4-BE49-F238E27FC236}">
                <a16:creationId xmlns:a16="http://schemas.microsoft.com/office/drawing/2014/main" id="{C5379233-DADB-E39A-7286-5844BAD01385}"/>
              </a:ext>
            </a:extLst>
          </p:cNvPr>
          <p:cNvPicPr/>
          <p:nvPr userDrawn="1"/>
        </p:nvPicPr>
        <p:blipFill>
          <a:blip r:embed="rId60" cstate="print"/>
          <a:stretch>
            <a:fillRect/>
          </a:stretch>
        </p:blipFill>
        <p:spPr>
          <a:xfrm>
            <a:off x="15181512" y="8084423"/>
            <a:ext cx="595826" cy="258992"/>
          </a:xfrm>
          <a:prstGeom prst="rect">
            <a:avLst/>
          </a:prstGeom>
        </p:spPr>
      </p:pic>
      <p:grpSp>
        <p:nvGrpSpPr>
          <p:cNvPr id="107" name="object 103">
            <a:extLst>
              <a:ext uri="{FF2B5EF4-FFF2-40B4-BE49-F238E27FC236}">
                <a16:creationId xmlns:a16="http://schemas.microsoft.com/office/drawing/2014/main" id="{7745FF53-EA0A-34F7-4340-8B119C7FE0CB}"/>
              </a:ext>
            </a:extLst>
          </p:cNvPr>
          <p:cNvGrpSpPr/>
          <p:nvPr userDrawn="1"/>
        </p:nvGrpSpPr>
        <p:grpSpPr>
          <a:xfrm>
            <a:off x="9699197" y="8203479"/>
            <a:ext cx="2438400" cy="662940"/>
            <a:chOff x="9699197" y="8203479"/>
            <a:chExt cx="2438400" cy="662940"/>
          </a:xfrm>
        </p:grpSpPr>
        <p:pic>
          <p:nvPicPr>
            <p:cNvPr id="108" name="object 104">
              <a:extLst>
                <a:ext uri="{FF2B5EF4-FFF2-40B4-BE49-F238E27FC236}">
                  <a16:creationId xmlns:a16="http://schemas.microsoft.com/office/drawing/2014/main" id="{96A19B58-599F-7DF5-1597-F62AAB54367F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0660427" y="8256841"/>
              <a:ext cx="469792" cy="198120"/>
            </a:xfrm>
            <a:prstGeom prst="rect">
              <a:avLst/>
            </a:prstGeom>
          </p:spPr>
        </p:pic>
        <p:pic>
          <p:nvPicPr>
            <p:cNvPr id="109" name="object 105">
              <a:extLst>
                <a:ext uri="{FF2B5EF4-FFF2-40B4-BE49-F238E27FC236}">
                  <a16:creationId xmlns:a16="http://schemas.microsoft.com/office/drawing/2014/main" id="{2C132BC8-AAA1-A902-9E0A-2CEFA770921D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699197" y="8203479"/>
              <a:ext cx="2438372" cy="662857"/>
            </a:xfrm>
            <a:prstGeom prst="rect">
              <a:avLst/>
            </a:prstGeom>
          </p:spPr>
        </p:pic>
      </p:grpSp>
      <p:pic>
        <p:nvPicPr>
          <p:cNvPr id="110" name="object 106">
            <a:extLst>
              <a:ext uri="{FF2B5EF4-FFF2-40B4-BE49-F238E27FC236}">
                <a16:creationId xmlns:a16="http://schemas.microsoft.com/office/drawing/2014/main" id="{C97DB8A1-39B0-9488-D7DF-F1D6F3EE236F}"/>
              </a:ext>
            </a:extLst>
          </p:cNvPr>
          <p:cNvPicPr/>
          <p:nvPr userDrawn="1"/>
        </p:nvPicPr>
        <p:blipFill>
          <a:blip r:embed="rId63" cstate="print"/>
          <a:stretch>
            <a:fillRect/>
          </a:stretch>
        </p:blipFill>
        <p:spPr>
          <a:xfrm>
            <a:off x="10632714" y="7483088"/>
            <a:ext cx="570000" cy="650378"/>
          </a:xfrm>
          <a:prstGeom prst="rect">
            <a:avLst/>
          </a:prstGeom>
        </p:spPr>
      </p:pic>
      <p:sp>
        <p:nvSpPr>
          <p:cNvPr id="111" name="Holder 3">
            <a:extLst>
              <a:ext uri="{FF2B5EF4-FFF2-40B4-BE49-F238E27FC236}">
                <a16:creationId xmlns:a16="http://schemas.microsoft.com/office/drawing/2014/main" id="{77EEA619-BE0F-FF7A-1932-5CF59B1E97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276999"/>
          </a:xfrm>
        </p:spPr>
        <p:txBody>
          <a:bodyPr lIns="0" tIns="0" rIns="0" bIns="0"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5" name="Holder 3">
            <a:extLst>
              <a:ext uri="{FF2B5EF4-FFF2-40B4-BE49-F238E27FC236}">
                <a16:creationId xmlns:a16="http://schemas.microsoft.com/office/drawing/2014/main" id="{C17CAEE2-2667-3143-FA7D-A147BB0DCEC7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23035" y="786538"/>
            <a:ext cx="9591849" cy="345476"/>
          </a:xfrm>
        </p:spPr>
        <p:txBody>
          <a:bodyPr lIns="0" tIns="0" rIns="0" bIns="0"/>
          <a:lstStyle>
            <a:lvl1pPr algn="r">
              <a:defRPr b="1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113" name="Holder 4">
            <a:extLst>
              <a:ext uri="{FF2B5EF4-FFF2-40B4-BE49-F238E27FC236}">
                <a16:creationId xmlns:a16="http://schemas.microsoft.com/office/drawing/2014/main" id="{30FECF61-1D58-B4BF-D595-6005C4EA203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704320" y="8647881"/>
            <a:ext cx="3738880" cy="169277"/>
          </a:xfrm>
        </p:spPr>
        <p:txBody>
          <a:bodyPr lIns="0" tIns="0" rIns="0" bIns="0"/>
          <a:lstStyle>
            <a:lvl1pPr algn="r">
              <a:defRPr sz="1100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6F15528-21DE-4FAA-801E-634DDDAF4B2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34D2-8CF3-4FB3-A3CC-D5223F981FC7}" type="datetime1">
              <a:rPr lang="en-US" smtClean="0"/>
              <a:t>11/3/2024</a:t>
            </a:fld>
            <a:endParaRPr lang="en-US"/>
          </a:p>
        </p:txBody>
      </p:sp>
      <p:pic>
        <p:nvPicPr>
          <p:cNvPr id="5" name="object 2">
            <a:extLst>
              <a:ext uri="{FF2B5EF4-FFF2-40B4-BE49-F238E27FC236}">
                <a16:creationId xmlns:a16="http://schemas.microsoft.com/office/drawing/2014/main" id="{A5CDE21D-191C-73C2-BF46-D8186C96FA1F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0240" y="1298731"/>
            <a:ext cx="140119" cy="174193"/>
          </a:xfrm>
          <a:prstGeom prst="rect">
            <a:avLst/>
          </a:prstGeom>
        </p:spPr>
      </p:pic>
      <p:grpSp>
        <p:nvGrpSpPr>
          <p:cNvPr id="6" name="object 3">
            <a:extLst>
              <a:ext uri="{FF2B5EF4-FFF2-40B4-BE49-F238E27FC236}">
                <a16:creationId xmlns:a16="http://schemas.microsoft.com/office/drawing/2014/main" id="{EA3B5766-7A41-F8FD-12BA-8782BF3AEE3D}"/>
              </a:ext>
            </a:extLst>
          </p:cNvPr>
          <p:cNvGrpSpPr/>
          <p:nvPr userDrawn="1"/>
        </p:nvGrpSpPr>
        <p:grpSpPr>
          <a:xfrm>
            <a:off x="638601" y="1294719"/>
            <a:ext cx="321310" cy="178435"/>
            <a:chOff x="638601" y="1294719"/>
            <a:chExt cx="321310" cy="178435"/>
          </a:xfrm>
        </p:grpSpPr>
        <p:pic>
          <p:nvPicPr>
            <p:cNvPr id="7" name="object 4">
              <a:extLst>
                <a:ext uri="{FF2B5EF4-FFF2-40B4-BE49-F238E27FC236}">
                  <a16:creationId xmlns:a16="http://schemas.microsoft.com/office/drawing/2014/main" id="{15A66F68-1919-1132-4327-84AA177FEB5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601" y="1294723"/>
              <a:ext cx="142671" cy="174180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C2C9FC99-2A24-083B-A94F-87C6AE4CDE4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376" y="1294719"/>
              <a:ext cx="143192" cy="178206"/>
            </a:xfrm>
            <a:prstGeom prst="rect">
              <a:avLst/>
            </a:prstGeom>
          </p:spPr>
        </p:pic>
      </p:grpSp>
      <p:grpSp>
        <p:nvGrpSpPr>
          <p:cNvPr id="9" name="object 6">
            <a:extLst>
              <a:ext uri="{FF2B5EF4-FFF2-40B4-BE49-F238E27FC236}">
                <a16:creationId xmlns:a16="http://schemas.microsoft.com/office/drawing/2014/main" id="{8BA7A820-B716-0956-5F97-211D5F757B13}"/>
              </a:ext>
            </a:extLst>
          </p:cNvPr>
          <p:cNvGrpSpPr/>
          <p:nvPr userDrawn="1"/>
        </p:nvGrpSpPr>
        <p:grpSpPr>
          <a:xfrm>
            <a:off x="1069317" y="1223754"/>
            <a:ext cx="614045" cy="249554"/>
            <a:chOff x="1069317" y="1223754"/>
            <a:chExt cx="614045" cy="249554"/>
          </a:xfrm>
        </p:grpSpPr>
        <p:pic>
          <p:nvPicPr>
            <p:cNvPr id="10" name="object 7">
              <a:extLst>
                <a:ext uri="{FF2B5EF4-FFF2-40B4-BE49-F238E27FC236}">
                  <a16:creationId xmlns:a16="http://schemas.microsoft.com/office/drawing/2014/main" id="{9AA618FF-508C-D304-4382-89F1C6D6BC9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9317" y="1249314"/>
              <a:ext cx="98361" cy="221932"/>
            </a:xfrm>
            <a:prstGeom prst="rect">
              <a:avLst/>
            </a:prstGeom>
          </p:spPr>
        </p:pic>
        <p:pic>
          <p:nvPicPr>
            <p:cNvPr id="11" name="object 8">
              <a:extLst>
                <a:ext uri="{FF2B5EF4-FFF2-40B4-BE49-F238E27FC236}">
                  <a16:creationId xmlns:a16="http://schemas.microsoft.com/office/drawing/2014/main" id="{4F18EB8F-1067-7029-76C1-E1B713DE02D6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7169" y="1294719"/>
              <a:ext cx="143179" cy="178206"/>
            </a:xfrm>
            <a:prstGeom prst="rect">
              <a:avLst/>
            </a:prstGeom>
          </p:spPr>
        </p:pic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470674A0-DDB7-C128-F2C3-11D6F64ABCD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60345" y="1294720"/>
              <a:ext cx="138760" cy="178193"/>
            </a:xfrm>
            <a:prstGeom prst="rect">
              <a:avLst/>
            </a:prstGeom>
          </p:spPr>
        </p:pic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id="{6714E9F3-9226-0A9D-FE98-29788803049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33140" y="1223754"/>
              <a:ext cx="150177" cy="245148"/>
            </a:xfrm>
            <a:prstGeom prst="rect">
              <a:avLst/>
            </a:prstGeom>
          </p:spPr>
        </p:pic>
      </p:grpSp>
      <p:grpSp>
        <p:nvGrpSpPr>
          <p:cNvPr id="14" name="object 11">
            <a:extLst>
              <a:ext uri="{FF2B5EF4-FFF2-40B4-BE49-F238E27FC236}">
                <a16:creationId xmlns:a16="http://schemas.microsoft.com/office/drawing/2014/main" id="{2BA1D07D-F8B4-6D24-486A-3F2B2DF4DBA8}"/>
              </a:ext>
            </a:extLst>
          </p:cNvPr>
          <p:cNvGrpSpPr/>
          <p:nvPr userDrawn="1"/>
        </p:nvGrpSpPr>
        <p:grpSpPr>
          <a:xfrm>
            <a:off x="1767398" y="1220420"/>
            <a:ext cx="734060" cy="252729"/>
            <a:chOff x="1767398" y="1220420"/>
            <a:chExt cx="734060" cy="252729"/>
          </a:xfrm>
        </p:grpSpPr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71092C17-BE31-55D7-CCB9-DE490321A30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7398" y="1220420"/>
              <a:ext cx="265734" cy="252498"/>
            </a:xfrm>
            <a:prstGeom prst="rect">
              <a:avLst/>
            </a:prstGeom>
          </p:spPr>
        </p:pic>
        <p:pic>
          <p:nvPicPr>
            <p:cNvPr id="16" name="object 13">
              <a:extLst>
                <a:ext uri="{FF2B5EF4-FFF2-40B4-BE49-F238E27FC236}">
                  <a16:creationId xmlns:a16="http://schemas.microsoft.com/office/drawing/2014/main" id="{43E5FD6D-5AC4-5D5D-FA09-6EE58B0940E3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9757" y="1294712"/>
              <a:ext cx="254850" cy="178202"/>
            </a:xfrm>
            <a:prstGeom prst="rect">
              <a:avLst/>
            </a:prstGeom>
          </p:spPr>
        </p:pic>
        <p:pic>
          <p:nvPicPr>
            <p:cNvPr id="17" name="object 14">
              <a:extLst>
                <a:ext uri="{FF2B5EF4-FFF2-40B4-BE49-F238E27FC236}">
                  <a16:creationId xmlns:a16="http://schemas.microsoft.com/office/drawing/2014/main" id="{3B09E7F1-357B-778C-5882-7E5BDC38160B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48933" y="1294723"/>
              <a:ext cx="152082" cy="178193"/>
            </a:xfrm>
            <a:prstGeom prst="rect">
              <a:avLst/>
            </a:prstGeom>
          </p:spPr>
        </p:pic>
      </p:grpSp>
      <p:grpSp>
        <p:nvGrpSpPr>
          <p:cNvPr id="18" name="object 15">
            <a:extLst>
              <a:ext uri="{FF2B5EF4-FFF2-40B4-BE49-F238E27FC236}">
                <a16:creationId xmlns:a16="http://schemas.microsoft.com/office/drawing/2014/main" id="{CD412366-7D2F-37B0-4CD5-05CF752B530F}"/>
              </a:ext>
            </a:extLst>
          </p:cNvPr>
          <p:cNvGrpSpPr/>
          <p:nvPr userDrawn="1"/>
        </p:nvGrpSpPr>
        <p:grpSpPr>
          <a:xfrm>
            <a:off x="2619400" y="1294712"/>
            <a:ext cx="461645" cy="241300"/>
            <a:chOff x="2619400" y="1294712"/>
            <a:chExt cx="461645" cy="241300"/>
          </a:xfrm>
        </p:grpSpPr>
        <p:pic>
          <p:nvPicPr>
            <p:cNvPr id="19" name="object 16">
              <a:extLst>
                <a:ext uri="{FF2B5EF4-FFF2-40B4-BE49-F238E27FC236}">
                  <a16:creationId xmlns:a16="http://schemas.microsoft.com/office/drawing/2014/main" id="{DD616273-B1E2-E644-B167-E1C599D78B75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2288" y="1294723"/>
              <a:ext cx="152095" cy="178193"/>
            </a:xfrm>
            <a:prstGeom prst="rect">
              <a:avLst/>
            </a:prstGeom>
          </p:spPr>
        </p:pic>
        <p:pic>
          <p:nvPicPr>
            <p:cNvPr id="20" name="object 17">
              <a:extLst>
                <a:ext uri="{FF2B5EF4-FFF2-40B4-BE49-F238E27FC236}">
                  <a16:creationId xmlns:a16="http://schemas.microsoft.com/office/drawing/2014/main" id="{2A96587E-33C1-E8A6-902C-8F8E739E9D54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19400" y="1294716"/>
              <a:ext cx="155346" cy="240741"/>
            </a:xfrm>
            <a:prstGeom prst="rect">
              <a:avLst/>
            </a:prstGeom>
          </p:spPr>
        </p:pic>
        <p:pic>
          <p:nvPicPr>
            <p:cNvPr id="21" name="object 18">
              <a:extLst>
                <a:ext uri="{FF2B5EF4-FFF2-40B4-BE49-F238E27FC236}">
                  <a16:creationId xmlns:a16="http://schemas.microsoft.com/office/drawing/2014/main" id="{7F0474F7-98EB-5EFA-A1F4-8FD0F5D36A43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90842" y="1294712"/>
              <a:ext cx="89954" cy="174193"/>
            </a:xfrm>
            <a:prstGeom prst="rect">
              <a:avLst/>
            </a:prstGeom>
          </p:spPr>
        </p:pic>
      </p:grpSp>
      <p:sp>
        <p:nvSpPr>
          <p:cNvPr id="22" name="object 19">
            <a:extLst>
              <a:ext uri="{FF2B5EF4-FFF2-40B4-BE49-F238E27FC236}">
                <a16:creationId xmlns:a16="http://schemas.microsoft.com/office/drawing/2014/main" id="{F41501EA-3F3C-F582-0D4E-EE4140F298CB}"/>
              </a:ext>
            </a:extLst>
          </p:cNvPr>
          <p:cNvSpPr/>
          <p:nvPr userDrawn="1"/>
        </p:nvSpPr>
        <p:spPr>
          <a:xfrm>
            <a:off x="3195447" y="1223758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19" h="245744">
                <a:moveTo>
                  <a:pt x="32816" y="74968"/>
                </a:moveTo>
                <a:lnTo>
                  <a:pt x="0" y="74968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74968"/>
                </a:lnTo>
                <a:close/>
              </a:path>
              <a:path w="33019" h="245744">
                <a:moveTo>
                  <a:pt x="32816" y="0"/>
                </a:moveTo>
                <a:lnTo>
                  <a:pt x="0" y="0"/>
                </a:lnTo>
                <a:lnTo>
                  <a:pt x="0" y="37744"/>
                </a:lnTo>
                <a:lnTo>
                  <a:pt x="32816" y="37744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0A21E370-E232-5936-5971-490A9C2F86BB}"/>
              </a:ext>
            </a:extLst>
          </p:cNvPr>
          <p:cNvSpPr/>
          <p:nvPr userDrawn="1"/>
        </p:nvSpPr>
        <p:spPr>
          <a:xfrm>
            <a:off x="3277018" y="1223759"/>
            <a:ext cx="33020" cy="245745"/>
          </a:xfrm>
          <a:custGeom>
            <a:avLst/>
            <a:gdLst/>
            <a:ahLst/>
            <a:cxnLst/>
            <a:rect l="l" t="t" r="r" b="b"/>
            <a:pathLst>
              <a:path w="33020" h="245744">
                <a:moveTo>
                  <a:pt x="32816" y="0"/>
                </a:moveTo>
                <a:lnTo>
                  <a:pt x="0" y="0"/>
                </a:lnTo>
                <a:lnTo>
                  <a:pt x="0" y="245148"/>
                </a:lnTo>
                <a:lnTo>
                  <a:pt x="32816" y="245148"/>
                </a:lnTo>
                <a:lnTo>
                  <a:pt x="32816" y="0"/>
                </a:lnTo>
                <a:close/>
              </a:path>
            </a:pathLst>
          </a:custGeom>
          <a:solidFill>
            <a:srgbClr val="131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1">
            <a:extLst>
              <a:ext uri="{FF2B5EF4-FFF2-40B4-BE49-F238E27FC236}">
                <a16:creationId xmlns:a16="http://schemas.microsoft.com/office/drawing/2014/main" id="{54A9B9D6-54F9-8140-13B6-C6C0928D2346}"/>
              </a:ext>
            </a:extLst>
          </p:cNvPr>
          <p:cNvGrpSpPr/>
          <p:nvPr userDrawn="1"/>
        </p:nvGrpSpPr>
        <p:grpSpPr>
          <a:xfrm>
            <a:off x="3421014" y="1220420"/>
            <a:ext cx="554355" cy="252729"/>
            <a:chOff x="3421014" y="1220420"/>
            <a:chExt cx="554355" cy="252729"/>
          </a:xfrm>
        </p:grpSpPr>
        <p:pic>
          <p:nvPicPr>
            <p:cNvPr id="25" name="object 22">
              <a:extLst>
                <a:ext uri="{FF2B5EF4-FFF2-40B4-BE49-F238E27FC236}">
                  <a16:creationId xmlns:a16="http://schemas.microsoft.com/office/drawing/2014/main" id="{7FC900D5-C69D-E145-A5E2-BC1A4496AB83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21014" y="1220420"/>
              <a:ext cx="96812" cy="248488"/>
            </a:xfrm>
            <a:prstGeom prst="rect">
              <a:avLst/>
            </a:prstGeom>
          </p:spPr>
        </p:pic>
        <p:pic>
          <p:nvPicPr>
            <p:cNvPr id="26" name="object 23">
              <a:extLst>
                <a:ext uri="{FF2B5EF4-FFF2-40B4-BE49-F238E27FC236}">
                  <a16:creationId xmlns:a16="http://schemas.microsoft.com/office/drawing/2014/main" id="{E66A3AE9-5E7E-50E3-E2CD-ACFE8611CFCC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38497" y="1298731"/>
              <a:ext cx="140131" cy="174193"/>
            </a:xfrm>
            <a:prstGeom prst="rect">
              <a:avLst/>
            </a:prstGeom>
          </p:spPr>
        </p:pic>
        <p:pic>
          <p:nvPicPr>
            <p:cNvPr id="27" name="object 24">
              <a:extLst>
                <a:ext uri="{FF2B5EF4-FFF2-40B4-BE49-F238E27FC236}">
                  <a16:creationId xmlns:a16="http://schemas.microsoft.com/office/drawing/2014/main" id="{604A9851-CE8B-C4E9-B67D-7C6EB3BDD67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09565" y="1249314"/>
              <a:ext cx="98361" cy="221932"/>
            </a:xfrm>
            <a:prstGeom prst="rect">
              <a:avLst/>
            </a:prstGeom>
          </p:spPr>
        </p:pic>
        <p:pic>
          <p:nvPicPr>
            <p:cNvPr id="28" name="object 25">
              <a:extLst>
                <a:ext uri="{FF2B5EF4-FFF2-40B4-BE49-F238E27FC236}">
                  <a16:creationId xmlns:a16="http://schemas.microsoft.com/office/drawing/2014/main" id="{8A1230BC-BCA9-B9FA-31EE-39CE638B1856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834727" y="1298731"/>
              <a:ext cx="140119" cy="174193"/>
            </a:xfrm>
            <a:prstGeom prst="rect">
              <a:avLst/>
            </a:prstGeom>
          </p:spPr>
        </p:pic>
      </p:grpSp>
      <p:pic>
        <p:nvPicPr>
          <p:cNvPr id="29" name="object 26">
            <a:extLst>
              <a:ext uri="{FF2B5EF4-FFF2-40B4-BE49-F238E27FC236}">
                <a16:creationId xmlns:a16="http://schemas.microsoft.com/office/drawing/2014/main" id="{7C761E01-839F-14CD-BD6C-4BCFA679BA5C}"/>
              </a:ext>
            </a:extLst>
          </p:cNvPr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4022940" y="1294712"/>
            <a:ext cx="266625" cy="178206"/>
          </a:xfrm>
          <a:prstGeom prst="rect">
            <a:avLst/>
          </a:prstGeom>
        </p:spPr>
      </p:pic>
      <p:grpSp>
        <p:nvGrpSpPr>
          <p:cNvPr id="30" name="object 27">
            <a:extLst>
              <a:ext uri="{FF2B5EF4-FFF2-40B4-BE49-F238E27FC236}">
                <a16:creationId xmlns:a16="http://schemas.microsoft.com/office/drawing/2014/main" id="{4E16E908-C2FD-8EDC-3BAE-7D3661D52E5B}"/>
              </a:ext>
            </a:extLst>
          </p:cNvPr>
          <p:cNvGrpSpPr/>
          <p:nvPr userDrawn="1"/>
        </p:nvGrpSpPr>
        <p:grpSpPr>
          <a:xfrm>
            <a:off x="443232" y="368350"/>
            <a:ext cx="1086485" cy="173355"/>
            <a:chOff x="443232" y="368350"/>
            <a:chExt cx="1086485" cy="173355"/>
          </a:xfrm>
        </p:grpSpPr>
        <p:pic>
          <p:nvPicPr>
            <p:cNvPr id="31" name="object 28">
              <a:extLst>
                <a:ext uri="{FF2B5EF4-FFF2-40B4-BE49-F238E27FC236}">
                  <a16:creationId xmlns:a16="http://schemas.microsoft.com/office/drawing/2014/main" id="{BD82914F-CA5D-F3AD-9E35-052BA10EDE0E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3232" y="376740"/>
              <a:ext cx="180619" cy="161759"/>
            </a:xfrm>
            <a:prstGeom prst="rect">
              <a:avLst/>
            </a:prstGeom>
          </p:spPr>
        </p:pic>
        <p:sp>
          <p:nvSpPr>
            <p:cNvPr id="32" name="object 29">
              <a:extLst>
                <a:ext uri="{FF2B5EF4-FFF2-40B4-BE49-F238E27FC236}">
                  <a16:creationId xmlns:a16="http://schemas.microsoft.com/office/drawing/2014/main" id="{5482425E-0B49-A404-1C43-9DE9116BF77D}"/>
                </a:ext>
              </a:extLst>
            </p:cNvPr>
            <p:cNvSpPr/>
            <p:nvPr/>
          </p:nvSpPr>
          <p:spPr>
            <a:xfrm>
              <a:off x="6516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4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4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0">
              <a:extLst>
                <a:ext uri="{FF2B5EF4-FFF2-40B4-BE49-F238E27FC236}">
                  <a16:creationId xmlns:a16="http://schemas.microsoft.com/office/drawing/2014/main" id="{95420629-3D09-6EFC-9246-D0D0BE9978E0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3818" y="412384"/>
              <a:ext cx="121335" cy="126111"/>
            </a:xfrm>
            <a:prstGeom prst="rect">
              <a:avLst/>
            </a:prstGeom>
          </p:spPr>
        </p:pic>
        <p:pic>
          <p:nvPicPr>
            <p:cNvPr id="34" name="object 31">
              <a:extLst>
                <a:ext uri="{FF2B5EF4-FFF2-40B4-BE49-F238E27FC236}">
                  <a16:creationId xmlns:a16="http://schemas.microsoft.com/office/drawing/2014/main" id="{4EDA4747-16C7-FC6C-DF36-DBFF8A69785D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70775" y="368350"/>
              <a:ext cx="411957" cy="173135"/>
            </a:xfrm>
            <a:prstGeom prst="rect">
              <a:avLst/>
            </a:prstGeom>
          </p:spPr>
        </p:pic>
        <p:pic>
          <p:nvPicPr>
            <p:cNvPr id="35" name="object 32">
              <a:extLst>
                <a:ext uri="{FF2B5EF4-FFF2-40B4-BE49-F238E27FC236}">
                  <a16:creationId xmlns:a16="http://schemas.microsoft.com/office/drawing/2014/main" id="{1724E358-1398-7282-F0AD-183F89631095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03168" y="412388"/>
              <a:ext cx="226325" cy="129095"/>
            </a:xfrm>
            <a:prstGeom prst="rect">
              <a:avLst/>
            </a:prstGeom>
          </p:spPr>
        </p:pic>
      </p:grpSp>
      <p:grpSp>
        <p:nvGrpSpPr>
          <p:cNvPr id="36" name="object 33">
            <a:extLst>
              <a:ext uri="{FF2B5EF4-FFF2-40B4-BE49-F238E27FC236}">
                <a16:creationId xmlns:a16="http://schemas.microsoft.com/office/drawing/2014/main" id="{6ED96F63-47D4-C035-5E3E-017A551C73E6}"/>
              </a:ext>
            </a:extLst>
          </p:cNvPr>
          <p:cNvGrpSpPr/>
          <p:nvPr userDrawn="1"/>
        </p:nvGrpSpPr>
        <p:grpSpPr>
          <a:xfrm>
            <a:off x="1596621" y="368348"/>
            <a:ext cx="554355" cy="173355"/>
            <a:chOff x="1596621" y="368348"/>
            <a:chExt cx="554355" cy="173355"/>
          </a:xfrm>
        </p:grpSpPr>
        <p:pic>
          <p:nvPicPr>
            <p:cNvPr id="37" name="object 34">
              <a:extLst>
                <a:ext uri="{FF2B5EF4-FFF2-40B4-BE49-F238E27FC236}">
                  <a16:creationId xmlns:a16="http://schemas.microsoft.com/office/drawing/2014/main" id="{D93E8783-273F-1DB4-8249-7DF7C8B87735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596621" y="368348"/>
              <a:ext cx="129108" cy="173126"/>
            </a:xfrm>
            <a:prstGeom prst="rect">
              <a:avLst/>
            </a:prstGeom>
          </p:spPr>
        </p:pic>
        <p:pic>
          <p:nvPicPr>
            <p:cNvPr id="38" name="object 35">
              <a:extLst>
                <a:ext uri="{FF2B5EF4-FFF2-40B4-BE49-F238E27FC236}">
                  <a16:creationId xmlns:a16="http://schemas.microsoft.com/office/drawing/2014/main" id="{BAD25D66-0D81-DB31-F08E-6459C55380CE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45632" y="412390"/>
              <a:ext cx="126695" cy="129082"/>
            </a:xfrm>
            <a:prstGeom prst="rect">
              <a:avLst/>
            </a:prstGeom>
          </p:spPr>
        </p:pic>
        <p:sp>
          <p:nvSpPr>
            <p:cNvPr id="39" name="object 36">
              <a:extLst>
                <a:ext uri="{FF2B5EF4-FFF2-40B4-BE49-F238E27FC236}">
                  <a16:creationId xmlns:a16="http://schemas.microsoft.com/office/drawing/2014/main" id="{3FAB625A-AA3F-8A33-CF50-BB74DCDD5B8F}"/>
                </a:ext>
              </a:extLst>
            </p:cNvPr>
            <p:cNvSpPr/>
            <p:nvPr/>
          </p:nvSpPr>
          <p:spPr>
            <a:xfrm>
              <a:off x="1892604" y="368350"/>
              <a:ext cx="118110" cy="170180"/>
            </a:xfrm>
            <a:custGeom>
              <a:avLst/>
              <a:gdLst/>
              <a:ahLst/>
              <a:cxnLst/>
              <a:rect l="l" t="t" r="r" b="b"/>
              <a:pathLst>
                <a:path w="118110" h="170179">
                  <a:moveTo>
                    <a:pt x="45796" y="0"/>
                  </a:moveTo>
                  <a:lnTo>
                    <a:pt x="0" y="0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0"/>
                  </a:lnTo>
                  <a:close/>
                </a:path>
                <a:path w="118110" h="170179">
                  <a:moveTo>
                    <a:pt x="117690" y="0"/>
                  </a:moveTo>
                  <a:lnTo>
                    <a:pt x="71894" y="0"/>
                  </a:lnTo>
                  <a:lnTo>
                    <a:pt x="71894" y="170154"/>
                  </a:lnTo>
                  <a:lnTo>
                    <a:pt x="117690" y="170154"/>
                  </a:lnTo>
                  <a:lnTo>
                    <a:pt x="117690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37">
              <a:extLst>
                <a:ext uri="{FF2B5EF4-FFF2-40B4-BE49-F238E27FC236}">
                  <a16:creationId xmlns:a16="http://schemas.microsoft.com/office/drawing/2014/main" id="{4818DD3F-3781-6D9E-284F-BB2FFF9CC10A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029526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1" name="object 38">
            <a:extLst>
              <a:ext uri="{FF2B5EF4-FFF2-40B4-BE49-F238E27FC236}">
                <a16:creationId xmlns:a16="http://schemas.microsoft.com/office/drawing/2014/main" id="{77236B6E-0CBC-0FA5-10D3-90A99E51BE50}"/>
              </a:ext>
            </a:extLst>
          </p:cNvPr>
          <p:cNvGrpSpPr/>
          <p:nvPr userDrawn="1"/>
        </p:nvGrpSpPr>
        <p:grpSpPr>
          <a:xfrm>
            <a:off x="2224520" y="368350"/>
            <a:ext cx="1000760" cy="173990"/>
            <a:chOff x="2224520" y="368350"/>
            <a:chExt cx="1000760" cy="173990"/>
          </a:xfrm>
        </p:grpSpPr>
        <p:pic>
          <p:nvPicPr>
            <p:cNvPr id="42" name="object 39">
              <a:extLst>
                <a:ext uri="{FF2B5EF4-FFF2-40B4-BE49-F238E27FC236}">
                  <a16:creationId xmlns:a16="http://schemas.microsoft.com/office/drawing/2014/main" id="{0460B0E1-87C3-E372-BFFF-D2EE32417DF1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224520" y="373727"/>
              <a:ext cx="157048" cy="168084"/>
            </a:xfrm>
            <a:prstGeom prst="rect">
              <a:avLst/>
            </a:prstGeom>
          </p:spPr>
        </p:pic>
        <p:sp>
          <p:nvSpPr>
            <p:cNvPr id="43" name="object 40">
              <a:extLst>
                <a:ext uri="{FF2B5EF4-FFF2-40B4-BE49-F238E27FC236}">
                  <a16:creationId xmlns:a16="http://schemas.microsoft.com/office/drawing/2014/main" id="{D0D67542-24C8-D660-3402-A0743F057B82}"/>
                </a:ext>
              </a:extLst>
            </p:cNvPr>
            <p:cNvSpPr/>
            <p:nvPr/>
          </p:nvSpPr>
          <p:spPr>
            <a:xfrm>
              <a:off x="2408224" y="368350"/>
              <a:ext cx="46355" cy="170180"/>
            </a:xfrm>
            <a:custGeom>
              <a:avLst/>
              <a:gdLst/>
              <a:ahLst/>
              <a:cxnLst/>
              <a:rect l="l" t="t" r="r" b="b"/>
              <a:pathLst>
                <a:path w="46355" h="170179">
                  <a:moveTo>
                    <a:pt x="45796" y="47028"/>
                  </a:moveTo>
                  <a:lnTo>
                    <a:pt x="0" y="47028"/>
                  </a:lnTo>
                  <a:lnTo>
                    <a:pt x="0" y="170154"/>
                  </a:lnTo>
                  <a:lnTo>
                    <a:pt x="45796" y="170154"/>
                  </a:lnTo>
                  <a:lnTo>
                    <a:pt x="45796" y="47028"/>
                  </a:lnTo>
                  <a:close/>
                </a:path>
                <a:path w="46355" h="170179">
                  <a:moveTo>
                    <a:pt x="45796" y="0"/>
                  </a:moveTo>
                  <a:lnTo>
                    <a:pt x="0" y="0"/>
                  </a:lnTo>
                  <a:lnTo>
                    <a:pt x="0" y="31915"/>
                  </a:lnTo>
                  <a:lnTo>
                    <a:pt x="45796" y="31915"/>
                  </a:lnTo>
                  <a:lnTo>
                    <a:pt x="45796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1">
              <a:extLst>
                <a:ext uri="{FF2B5EF4-FFF2-40B4-BE49-F238E27FC236}">
                  <a16:creationId xmlns:a16="http://schemas.microsoft.com/office/drawing/2014/main" id="{8A68F502-5FB4-B930-D5E5-E848DE228243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79563" y="368350"/>
              <a:ext cx="410436" cy="173211"/>
            </a:xfrm>
            <a:prstGeom prst="rect">
              <a:avLst/>
            </a:prstGeom>
          </p:spPr>
        </p:pic>
        <p:pic>
          <p:nvPicPr>
            <p:cNvPr id="45" name="object 42">
              <a:extLst>
                <a:ext uri="{FF2B5EF4-FFF2-40B4-BE49-F238E27FC236}">
                  <a16:creationId xmlns:a16="http://schemas.microsoft.com/office/drawing/2014/main" id="{4A0908F9-E914-516C-2028-9FE627DA1429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910012" y="368350"/>
              <a:ext cx="174005" cy="170154"/>
            </a:xfrm>
            <a:prstGeom prst="rect">
              <a:avLst/>
            </a:prstGeom>
          </p:spPr>
        </p:pic>
        <p:pic>
          <p:nvPicPr>
            <p:cNvPr id="46" name="object 43">
              <a:extLst>
                <a:ext uri="{FF2B5EF4-FFF2-40B4-BE49-F238E27FC236}">
                  <a16:creationId xmlns:a16="http://schemas.microsoft.com/office/drawing/2014/main" id="{E8226E9A-E51B-EA2A-AAF7-427423C130B0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103271" y="412389"/>
              <a:ext cx="121424" cy="129095"/>
            </a:xfrm>
            <a:prstGeom prst="rect">
              <a:avLst/>
            </a:prstGeom>
          </p:spPr>
        </p:pic>
      </p:grpSp>
      <p:grpSp>
        <p:nvGrpSpPr>
          <p:cNvPr id="47" name="object 44">
            <a:extLst>
              <a:ext uri="{FF2B5EF4-FFF2-40B4-BE49-F238E27FC236}">
                <a16:creationId xmlns:a16="http://schemas.microsoft.com/office/drawing/2014/main" id="{00EA818A-F247-DCD9-8C9C-3ED8BE711DB9}"/>
              </a:ext>
            </a:extLst>
          </p:cNvPr>
          <p:cNvGrpSpPr/>
          <p:nvPr userDrawn="1"/>
        </p:nvGrpSpPr>
        <p:grpSpPr>
          <a:xfrm>
            <a:off x="428357" y="773874"/>
            <a:ext cx="1219200" cy="285115"/>
            <a:chOff x="428357" y="773874"/>
            <a:chExt cx="1219200" cy="285115"/>
          </a:xfrm>
        </p:grpSpPr>
        <p:sp>
          <p:nvSpPr>
            <p:cNvPr id="48" name="object 45">
              <a:extLst>
                <a:ext uri="{FF2B5EF4-FFF2-40B4-BE49-F238E27FC236}">
                  <a16:creationId xmlns:a16="http://schemas.microsoft.com/office/drawing/2014/main" id="{E2ABC1EC-18F4-3474-F7B1-AA7FAC273B6C}"/>
                </a:ext>
              </a:extLst>
            </p:cNvPr>
            <p:cNvSpPr/>
            <p:nvPr/>
          </p:nvSpPr>
          <p:spPr>
            <a:xfrm>
              <a:off x="428345" y="787679"/>
              <a:ext cx="409575" cy="269875"/>
            </a:xfrm>
            <a:custGeom>
              <a:avLst/>
              <a:gdLst/>
              <a:ahLst/>
              <a:cxnLst/>
              <a:rect l="l" t="t" r="r" b="b"/>
              <a:pathLst>
                <a:path w="409575" h="269875">
                  <a:moveTo>
                    <a:pt x="272478" y="266128"/>
                  </a:moveTo>
                  <a:lnTo>
                    <a:pt x="255473" y="214363"/>
                  </a:lnTo>
                  <a:lnTo>
                    <a:pt x="236499" y="156578"/>
                  </a:lnTo>
                  <a:lnTo>
                    <a:pt x="202018" y="51638"/>
                  </a:lnTo>
                  <a:lnTo>
                    <a:pt x="185051" y="0"/>
                  </a:lnTo>
                  <a:lnTo>
                    <a:pt x="161201" y="0"/>
                  </a:lnTo>
                  <a:lnTo>
                    <a:pt x="161201" y="156578"/>
                  </a:lnTo>
                  <a:lnTo>
                    <a:pt x="104254" y="156578"/>
                  </a:lnTo>
                  <a:lnTo>
                    <a:pt x="112179" y="128066"/>
                  </a:lnTo>
                  <a:lnTo>
                    <a:pt x="119545" y="100507"/>
                  </a:lnTo>
                  <a:lnTo>
                    <a:pt x="126060" y="74752"/>
                  </a:lnTo>
                  <a:lnTo>
                    <a:pt x="131368" y="51638"/>
                  </a:lnTo>
                  <a:lnTo>
                    <a:pt x="132435" y="51638"/>
                  </a:lnTo>
                  <a:lnTo>
                    <a:pt x="137718" y="73101"/>
                  </a:lnTo>
                  <a:lnTo>
                    <a:pt x="144399" y="98158"/>
                  </a:lnTo>
                  <a:lnTo>
                    <a:pt x="152285" y="126187"/>
                  </a:lnTo>
                  <a:lnTo>
                    <a:pt x="161201" y="156578"/>
                  </a:lnTo>
                  <a:lnTo>
                    <a:pt x="161201" y="0"/>
                  </a:lnTo>
                  <a:lnTo>
                    <a:pt x="84112" y="0"/>
                  </a:lnTo>
                  <a:lnTo>
                    <a:pt x="0" y="266128"/>
                  </a:lnTo>
                  <a:lnTo>
                    <a:pt x="75958" y="266128"/>
                  </a:lnTo>
                  <a:lnTo>
                    <a:pt x="91363" y="214363"/>
                  </a:lnTo>
                  <a:lnTo>
                    <a:pt x="174891" y="214363"/>
                  </a:lnTo>
                  <a:lnTo>
                    <a:pt x="191046" y="266128"/>
                  </a:lnTo>
                  <a:lnTo>
                    <a:pt x="272478" y="266128"/>
                  </a:lnTo>
                  <a:close/>
                </a:path>
                <a:path w="409575" h="269875">
                  <a:moveTo>
                    <a:pt x="408965" y="63563"/>
                  </a:moveTo>
                  <a:lnTo>
                    <a:pt x="373418" y="63563"/>
                  </a:lnTo>
                  <a:lnTo>
                    <a:pt x="373418" y="11049"/>
                  </a:lnTo>
                  <a:lnTo>
                    <a:pt x="298894" y="11049"/>
                  </a:lnTo>
                  <a:lnTo>
                    <a:pt x="298894" y="63563"/>
                  </a:lnTo>
                  <a:lnTo>
                    <a:pt x="269697" y="63563"/>
                  </a:lnTo>
                  <a:lnTo>
                    <a:pt x="269697" y="114363"/>
                  </a:lnTo>
                  <a:lnTo>
                    <a:pt x="298488" y="114363"/>
                  </a:lnTo>
                  <a:lnTo>
                    <a:pt x="298488" y="207733"/>
                  </a:lnTo>
                  <a:lnTo>
                    <a:pt x="301332" y="233514"/>
                  </a:lnTo>
                  <a:lnTo>
                    <a:pt x="311188" y="252907"/>
                  </a:lnTo>
                  <a:lnTo>
                    <a:pt x="330022" y="265137"/>
                  </a:lnTo>
                  <a:lnTo>
                    <a:pt x="359803" y="269379"/>
                  </a:lnTo>
                  <a:lnTo>
                    <a:pt x="370306" y="269189"/>
                  </a:lnTo>
                  <a:lnTo>
                    <a:pt x="382066" y="268490"/>
                  </a:lnTo>
                  <a:lnTo>
                    <a:pt x="393674" y="267055"/>
                  </a:lnTo>
                  <a:lnTo>
                    <a:pt x="403707" y="264693"/>
                  </a:lnTo>
                  <a:lnTo>
                    <a:pt x="403707" y="218173"/>
                  </a:lnTo>
                  <a:lnTo>
                    <a:pt x="399707" y="218554"/>
                  </a:lnTo>
                  <a:lnTo>
                    <a:pt x="393204" y="218554"/>
                  </a:lnTo>
                  <a:lnTo>
                    <a:pt x="383438" y="217627"/>
                  </a:lnTo>
                  <a:lnTo>
                    <a:pt x="377380" y="214617"/>
                  </a:lnTo>
                  <a:lnTo>
                    <a:pt x="374294" y="209257"/>
                  </a:lnTo>
                  <a:lnTo>
                    <a:pt x="373418" y="201269"/>
                  </a:lnTo>
                  <a:lnTo>
                    <a:pt x="373418" y="114363"/>
                  </a:lnTo>
                  <a:lnTo>
                    <a:pt x="408965" y="114363"/>
                  </a:lnTo>
                  <a:lnTo>
                    <a:pt x="408965" y="63563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6">
              <a:extLst>
                <a:ext uri="{FF2B5EF4-FFF2-40B4-BE49-F238E27FC236}">
                  <a16:creationId xmlns:a16="http://schemas.microsoft.com/office/drawing/2014/main" id="{A32A394B-BC2D-475F-B0C5-E2F1EB2DEF40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4790" y="846329"/>
              <a:ext cx="208457" cy="212382"/>
            </a:xfrm>
            <a:prstGeom prst="rect">
              <a:avLst/>
            </a:prstGeom>
          </p:spPr>
        </p:pic>
        <p:pic>
          <p:nvPicPr>
            <p:cNvPr id="50" name="object 47">
              <a:extLst>
                <a:ext uri="{FF2B5EF4-FFF2-40B4-BE49-F238E27FC236}">
                  <a16:creationId xmlns:a16="http://schemas.microsoft.com/office/drawing/2014/main" id="{7B09EE76-CE2F-CB04-5DBA-9698F03F877E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7024" y="846329"/>
              <a:ext cx="199656" cy="207467"/>
            </a:xfrm>
            <a:prstGeom prst="rect">
              <a:avLst/>
            </a:prstGeom>
          </p:spPr>
        </p:pic>
        <p:pic>
          <p:nvPicPr>
            <p:cNvPr id="51" name="object 48">
              <a:extLst>
                <a:ext uri="{FF2B5EF4-FFF2-40B4-BE49-F238E27FC236}">
                  <a16:creationId xmlns:a16="http://schemas.microsoft.com/office/drawing/2014/main" id="{059DE159-743F-EC3B-3C20-E72836AD3F04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329576" y="846329"/>
              <a:ext cx="208470" cy="212382"/>
            </a:xfrm>
            <a:prstGeom prst="rect">
              <a:avLst/>
            </a:prstGeom>
          </p:spPr>
        </p:pic>
        <p:sp>
          <p:nvSpPr>
            <p:cNvPr id="52" name="object 49">
              <a:extLst>
                <a:ext uri="{FF2B5EF4-FFF2-40B4-BE49-F238E27FC236}">
                  <a16:creationId xmlns:a16="http://schemas.microsoft.com/office/drawing/2014/main" id="{5452DF88-4A85-5831-BB0A-776B0327ACD2}"/>
                </a:ext>
              </a:extLst>
            </p:cNvPr>
            <p:cNvSpPr/>
            <p:nvPr/>
          </p:nvSpPr>
          <p:spPr>
            <a:xfrm>
              <a:off x="1571713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3" name="object 50">
            <a:extLst>
              <a:ext uri="{FF2B5EF4-FFF2-40B4-BE49-F238E27FC236}">
                <a16:creationId xmlns:a16="http://schemas.microsoft.com/office/drawing/2014/main" id="{E840C855-1BD4-835D-8830-C3B8597AF9EC}"/>
              </a:ext>
            </a:extLst>
          </p:cNvPr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1766511" y="846329"/>
            <a:ext cx="208457" cy="212382"/>
          </a:xfrm>
          <a:prstGeom prst="rect">
            <a:avLst/>
          </a:prstGeom>
        </p:spPr>
      </p:pic>
      <p:grpSp>
        <p:nvGrpSpPr>
          <p:cNvPr id="54" name="object 51">
            <a:extLst>
              <a:ext uri="{FF2B5EF4-FFF2-40B4-BE49-F238E27FC236}">
                <a16:creationId xmlns:a16="http://schemas.microsoft.com/office/drawing/2014/main" id="{D893F3EC-AF6F-3985-AFF1-62601541347B}"/>
              </a:ext>
            </a:extLst>
          </p:cNvPr>
          <p:cNvGrpSpPr/>
          <p:nvPr userDrawn="1"/>
        </p:nvGrpSpPr>
        <p:grpSpPr>
          <a:xfrm>
            <a:off x="2090408" y="770006"/>
            <a:ext cx="928369" cy="288925"/>
            <a:chOff x="2090408" y="770006"/>
            <a:chExt cx="928369" cy="288925"/>
          </a:xfrm>
        </p:grpSpPr>
        <p:pic>
          <p:nvPicPr>
            <p:cNvPr id="55" name="object 52">
              <a:extLst>
                <a:ext uri="{FF2B5EF4-FFF2-40B4-BE49-F238E27FC236}">
                  <a16:creationId xmlns:a16="http://schemas.microsoft.com/office/drawing/2014/main" id="{1DD6442D-8ECD-6585-4A37-DF34D1A39051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090408" y="851241"/>
              <a:ext cx="198018" cy="207606"/>
            </a:xfrm>
            <a:prstGeom prst="rect">
              <a:avLst/>
            </a:prstGeom>
          </p:spPr>
        </p:pic>
        <p:sp>
          <p:nvSpPr>
            <p:cNvPr id="56" name="object 53">
              <a:extLst>
                <a:ext uri="{FF2B5EF4-FFF2-40B4-BE49-F238E27FC236}">
                  <a16:creationId xmlns:a16="http://schemas.microsoft.com/office/drawing/2014/main" id="{EE734345-B635-AFC7-1254-7DEF44BF19B4}"/>
                </a:ext>
              </a:extLst>
            </p:cNvPr>
            <p:cNvSpPr/>
            <p:nvPr/>
          </p:nvSpPr>
          <p:spPr>
            <a:xfrm>
              <a:off x="2313660" y="770013"/>
              <a:ext cx="362585" cy="283845"/>
            </a:xfrm>
            <a:custGeom>
              <a:avLst/>
              <a:gdLst/>
              <a:ahLst/>
              <a:cxnLst/>
              <a:rect l="l" t="t" r="r" b="b"/>
              <a:pathLst>
                <a:path w="362585" h="283844">
                  <a:moveTo>
                    <a:pt x="262204" y="81229"/>
                  </a:moveTo>
                  <a:lnTo>
                    <a:pt x="230911" y="81229"/>
                  </a:lnTo>
                  <a:lnTo>
                    <a:pt x="230911" y="58432"/>
                  </a:lnTo>
                  <a:lnTo>
                    <a:pt x="234099" y="50774"/>
                  </a:lnTo>
                  <a:lnTo>
                    <a:pt x="246100" y="50774"/>
                  </a:lnTo>
                  <a:lnTo>
                    <a:pt x="253022" y="51015"/>
                  </a:lnTo>
                  <a:lnTo>
                    <a:pt x="256717" y="51790"/>
                  </a:lnTo>
                  <a:lnTo>
                    <a:pt x="256717" y="2844"/>
                  </a:lnTo>
                  <a:lnTo>
                    <a:pt x="251218" y="1689"/>
                  </a:lnTo>
                  <a:lnTo>
                    <a:pt x="244106" y="787"/>
                  </a:lnTo>
                  <a:lnTo>
                    <a:pt x="236270" y="203"/>
                  </a:lnTo>
                  <a:lnTo>
                    <a:pt x="228625" y="0"/>
                  </a:lnTo>
                  <a:lnTo>
                    <a:pt x="196634" y="4432"/>
                  </a:lnTo>
                  <a:lnTo>
                    <a:pt x="173812" y="17678"/>
                  </a:lnTo>
                  <a:lnTo>
                    <a:pt x="160134" y="39624"/>
                  </a:lnTo>
                  <a:lnTo>
                    <a:pt x="155575" y="70180"/>
                  </a:lnTo>
                  <a:lnTo>
                    <a:pt x="155575" y="81229"/>
                  </a:lnTo>
                  <a:lnTo>
                    <a:pt x="101892" y="81229"/>
                  </a:lnTo>
                  <a:lnTo>
                    <a:pt x="101892" y="58432"/>
                  </a:lnTo>
                  <a:lnTo>
                    <a:pt x="105079" y="50774"/>
                  </a:lnTo>
                  <a:lnTo>
                    <a:pt x="117094" y="50774"/>
                  </a:lnTo>
                  <a:lnTo>
                    <a:pt x="124002" y="51015"/>
                  </a:lnTo>
                  <a:lnTo>
                    <a:pt x="127711" y="51650"/>
                  </a:lnTo>
                  <a:lnTo>
                    <a:pt x="127711" y="2705"/>
                  </a:lnTo>
                  <a:lnTo>
                    <a:pt x="122351" y="1574"/>
                  </a:lnTo>
                  <a:lnTo>
                    <a:pt x="115544" y="723"/>
                  </a:lnTo>
                  <a:lnTo>
                    <a:pt x="108000" y="190"/>
                  </a:lnTo>
                  <a:lnTo>
                    <a:pt x="100444" y="0"/>
                  </a:lnTo>
                  <a:lnTo>
                    <a:pt x="68148" y="4343"/>
                  </a:lnTo>
                  <a:lnTo>
                    <a:pt x="45059" y="17424"/>
                  </a:lnTo>
                  <a:lnTo>
                    <a:pt x="31178" y="39331"/>
                  </a:lnTo>
                  <a:lnTo>
                    <a:pt x="26543" y="70180"/>
                  </a:lnTo>
                  <a:lnTo>
                    <a:pt x="26543" y="81229"/>
                  </a:lnTo>
                  <a:lnTo>
                    <a:pt x="0" y="81229"/>
                  </a:lnTo>
                  <a:lnTo>
                    <a:pt x="0" y="132029"/>
                  </a:lnTo>
                  <a:lnTo>
                    <a:pt x="26543" y="132029"/>
                  </a:lnTo>
                  <a:lnTo>
                    <a:pt x="26543" y="283794"/>
                  </a:lnTo>
                  <a:lnTo>
                    <a:pt x="101892" y="283794"/>
                  </a:lnTo>
                  <a:lnTo>
                    <a:pt x="101892" y="132029"/>
                  </a:lnTo>
                  <a:lnTo>
                    <a:pt x="155575" y="132029"/>
                  </a:lnTo>
                  <a:lnTo>
                    <a:pt x="155575" y="283794"/>
                  </a:lnTo>
                  <a:lnTo>
                    <a:pt x="230911" y="283794"/>
                  </a:lnTo>
                  <a:lnTo>
                    <a:pt x="230911" y="132029"/>
                  </a:lnTo>
                  <a:lnTo>
                    <a:pt x="262204" y="132029"/>
                  </a:lnTo>
                  <a:lnTo>
                    <a:pt x="262204" y="81229"/>
                  </a:lnTo>
                  <a:close/>
                </a:path>
                <a:path w="362585" h="283844">
                  <a:moveTo>
                    <a:pt x="362559" y="81229"/>
                  </a:moveTo>
                  <a:lnTo>
                    <a:pt x="287210" y="81229"/>
                  </a:lnTo>
                  <a:lnTo>
                    <a:pt x="287210" y="283806"/>
                  </a:lnTo>
                  <a:lnTo>
                    <a:pt x="362559" y="283806"/>
                  </a:lnTo>
                  <a:lnTo>
                    <a:pt x="362559" y="81229"/>
                  </a:lnTo>
                  <a:close/>
                </a:path>
                <a:path w="362585" h="283844">
                  <a:moveTo>
                    <a:pt x="362559" y="3860"/>
                  </a:moveTo>
                  <a:lnTo>
                    <a:pt x="287210" y="3860"/>
                  </a:lnTo>
                  <a:lnTo>
                    <a:pt x="287210" y="56362"/>
                  </a:lnTo>
                  <a:lnTo>
                    <a:pt x="362559" y="56362"/>
                  </a:lnTo>
                  <a:lnTo>
                    <a:pt x="362559" y="386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4">
              <a:extLst>
                <a:ext uri="{FF2B5EF4-FFF2-40B4-BE49-F238E27FC236}">
                  <a16:creationId xmlns:a16="http://schemas.microsoft.com/office/drawing/2014/main" id="{E70F63E5-B4DE-D84C-2732-C2E2A6FAC978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710420" y="846324"/>
              <a:ext cx="202171" cy="212394"/>
            </a:xfrm>
            <a:prstGeom prst="rect">
              <a:avLst/>
            </a:prstGeom>
          </p:spPr>
        </p:pic>
        <p:sp>
          <p:nvSpPr>
            <p:cNvPr id="58" name="object 55">
              <a:extLst>
                <a:ext uri="{FF2B5EF4-FFF2-40B4-BE49-F238E27FC236}">
                  <a16:creationId xmlns:a16="http://schemas.microsoft.com/office/drawing/2014/main" id="{AC878881-6646-F7F5-2149-C451D0E131EA}"/>
                </a:ext>
              </a:extLst>
            </p:cNvPr>
            <p:cNvSpPr/>
            <p:nvPr/>
          </p:nvSpPr>
          <p:spPr>
            <a:xfrm>
              <a:off x="2943149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9" name="object 56">
            <a:extLst>
              <a:ext uri="{FF2B5EF4-FFF2-40B4-BE49-F238E27FC236}">
                <a16:creationId xmlns:a16="http://schemas.microsoft.com/office/drawing/2014/main" id="{4790F7DF-E77A-687D-FE32-E988575AEC43}"/>
              </a:ext>
            </a:extLst>
          </p:cNvPr>
          <p:cNvGrpSpPr/>
          <p:nvPr userDrawn="1"/>
        </p:nvGrpSpPr>
        <p:grpSpPr>
          <a:xfrm>
            <a:off x="3138204" y="773874"/>
            <a:ext cx="1765935" cy="358140"/>
            <a:chOff x="3138204" y="773874"/>
            <a:chExt cx="1765935" cy="358140"/>
          </a:xfrm>
        </p:grpSpPr>
        <p:sp>
          <p:nvSpPr>
            <p:cNvPr id="60" name="object 57">
              <a:extLst>
                <a:ext uri="{FF2B5EF4-FFF2-40B4-BE49-F238E27FC236}">
                  <a16:creationId xmlns:a16="http://schemas.microsoft.com/office/drawing/2014/main" id="{DDBB3865-375E-31B3-663B-F2C5166A3C7E}"/>
                </a:ext>
              </a:extLst>
            </p:cNvPr>
            <p:cNvSpPr/>
            <p:nvPr/>
          </p:nvSpPr>
          <p:spPr>
            <a:xfrm>
              <a:off x="3138195" y="773874"/>
              <a:ext cx="328930" cy="358140"/>
            </a:xfrm>
            <a:custGeom>
              <a:avLst/>
              <a:gdLst/>
              <a:ahLst/>
              <a:cxnLst/>
              <a:rect l="l" t="t" r="r" b="b"/>
              <a:pathLst>
                <a:path w="328929" h="358140">
                  <a:moveTo>
                    <a:pt x="211543" y="77381"/>
                  </a:moveTo>
                  <a:lnTo>
                    <a:pt x="138899" y="77381"/>
                  </a:lnTo>
                  <a:lnTo>
                    <a:pt x="138899" y="174498"/>
                  </a:lnTo>
                  <a:lnTo>
                    <a:pt x="137604" y="194767"/>
                  </a:lnTo>
                  <a:lnTo>
                    <a:pt x="132854" y="210159"/>
                  </a:lnTo>
                  <a:lnTo>
                    <a:pt x="123380" y="219938"/>
                  </a:lnTo>
                  <a:lnTo>
                    <a:pt x="107911" y="223367"/>
                  </a:lnTo>
                  <a:lnTo>
                    <a:pt x="94970" y="220116"/>
                  </a:lnTo>
                  <a:lnTo>
                    <a:pt x="85305" y="210680"/>
                  </a:lnTo>
                  <a:lnTo>
                    <a:pt x="79248" y="195516"/>
                  </a:lnTo>
                  <a:lnTo>
                    <a:pt x="77152" y="175094"/>
                  </a:lnTo>
                  <a:lnTo>
                    <a:pt x="79654" y="151625"/>
                  </a:lnTo>
                  <a:lnTo>
                    <a:pt x="86461" y="135890"/>
                  </a:lnTo>
                  <a:lnTo>
                    <a:pt x="96608" y="127076"/>
                  </a:lnTo>
                  <a:lnTo>
                    <a:pt x="109067" y="124320"/>
                  </a:lnTo>
                  <a:lnTo>
                    <a:pt x="124929" y="127698"/>
                  </a:lnTo>
                  <a:lnTo>
                    <a:pt x="133946" y="137515"/>
                  </a:lnTo>
                  <a:lnTo>
                    <a:pt x="137972" y="153276"/>
                  </a:lnTo>
                  <a:lnTo>
                    <a:pt x="138899" y="174498"/>
                  </a:lnTo>
                  <a:lnTo>
                    <a:pt x="138899" y="77381"/>
                  </a:lnTo>
                  <a:lnTo>
                    <a:pt x="138760" y="77381"/>
                  </a:lnTo>
                  <a:lnTo>
                    <a:pt x="138328" y="80187"/>
                  </a:lnTo>
                  <a:lnTo>
                    <a:pt x="138226" y="80873"/>
                  </a:lnTo>
                  <a:lnTo>
                    <a:pt x="136956" y="91084"/>
                  </a:lnTo>
                  <a:lnTo>
                    <a:pt x="136575" y="96139"/>
                  </a:lnTo>
                  <a:lnTo>
                    <a:pt x="132054" y="88506"/>
                  </a:lnTo>
                  <a:lnTo>
                    <a:pt x="122809" y="80873"/>
                  </a:lnTo>
                  <a:lnTo>
                    <a:pt x="121196" y="80187"/>
                  </a:lnTo>
                  <a:lnTo>
                    <a:pt x="107924" y="74853"/>
                  </a:lnTo>
                  <a:lnTo>
                    <a:pt x="87007" y="72466"/>
                  </a:lnTo>
                  <a:lnTo>
                    <a:pt x="52006" y="80187"/>
                  </a:lnTo>
                  <a:lnTo>
                    <a:pt x="24472" y="101917"/>
                  </a:lnTo>
                  <a:lnTo>
                    <a:pt x="6464" y="135496"/>
                  </a:lnTo>
                  <a:lnTo>
                    <a:pt x="0" y="178752"/>
                  </a:lnTo>
                  <a:lnTo>
                    <a:pt x="5359" y="216458"/>
                  </a:lnTo>
                  <a:lnTo>
                    <a:pt x="21132" y="247294"/>
                  </a:lnTo>
                  <a:lnTo>
                    <a:pt x="46863" y="268109"/>
                  </a:lnTo>
                  <a:lnTo>
                    <a:pt x="82130" y="275742"/>
                  </a:lnTo>
                  <a:lnTo>
                    <a:pt x="101244" y="273926"/>
                  </a:lnTo>
                  <a:lnTo>
                    <a:pt x="116205" y="268795"/>
                  </a:lnTo>
                  <a:lnTo>
                    <a:pt x="127736" y="260769"/>
                  </a:lnTo>
                  <a:lnTo>
                    <a:pt x="136575" y="250291"/>
                  </a:lnTo>
                  <a:lnTo>
                    <a:pt x="136575" y="260997"/>
                  </a:lnTo>
                  <a:lnTo>
                    <a:pt x="135331" y="282575"/>
                  </a:lnTo>
                  <a:lnTo>
                    <a:pt x="130632" y="297764"/>
                  </a:lnTo>
                  <a:lnTo>
                    <a:pt x="121056" y="306743"/>
                  </a:lnTo>
                  <a:lnTo>
                    <a:pt x="105181" y="309702"/>
                  </a:lnTo>
                  <a:lnTo>
                    <a:pt x="94246" y="308356"/>
                  </a:lnTo>
                  <a:lnTo>
                    <a:pt x="86652" y="304622"/>
                  </a:lnTo>
                  <a:lnTo>
                    <a:pt x="81724" y="298919"/>
                  </a:lnTo>
                  <a:lnTo>
                    <a:pt x="78828" y="291693"/>
                  </a:lnTo>
                  <a:lnTo>
                    <a:pt x="4368" y="291693"/>
                  </a:lnTo>
                  <a:lnTo>
                    <a:pt x="9144" y="311581"/>
                  </a:lnTo>
                  <a:lnTo>
                    <a:pt x="23583" y="333311"/>
                  </a:lnTo>
                  <a:lnTo>
                    <a:pt x="52882" y="350812"/>
                  </a:lnTo>
                  <a:lnTo>
                    <a:pt x="102209" y="358000"/>
                  </a:lnTo>
                  <a:lnTo>
                    <a:pt x="155219" y="350393"/>
                  </a:lnTo>
                  <a:lnTo>
                    <a:pt x="188633" y="328714"/>
                  </a:lnTo>
                  <a:lnTo>
                    <a:pt x="198323" y="309702"/>
                  </a:lnTo>
                  <a:lnTo>
                    <a:pt x="206032" y="294589"/>
                  </a:lnTo>
                  <a:lnTo>
                    <a:pt x="210959" y="250291"/>
                  </a:lnTo>
                  <a:lnTo>
                    <a:pt x="211048" y="223367"/>
                  </a:lnTo>
                  <a:lnTo>
                    <a:pt x="211124" y="124320"/>
                  </a:lnTo>
                  <a:lnTo>
                    <a:pt x="211226" y="96139"/>
                  </a:lnTo>
                  <a:lnTo>
                    <a:pt x="211328" y="88506"/>
                  </a:lnTo>
                  <a:lnTo>
                    <a:pt x="211480" y="80873"/>
                  </a:lnTo>
                  <a:lnTo>
                    <a:pt x="211543" y="77381"/>
                  </a:lnTo>
                  <a:close/>
                </a:path>
                <a:path w="328929" h="358140">
                  <a:moveTo>
                    <a:pt x="328422" y="77368"/>
                  </a:moveTo>
                  <a:lnTo>
                    <a:pt x="253085" y="77368"/>
                  </a:lnTo>
                  <a:lnTo>
                    <a:pt x="253085" y="279946"/>
                  </a:lnTo>
                  <a:lnTo>
                    <a:pt x="328422" y="279946"/>
                  </a:lnTo>
                  <a:lnTo>
                    <a:pt x="328422" y="77368"/>
                  </a:lnTo>
                  <a:close/>
                </a:path>
                <a:path w="328929" h="358140">
                  <a:moveTo>
                    <a:pt x="328422" y="0"/>
                  </a:moveTo>
                  <a:lnTo>
                    <a:pt x="253085" y="0"/>
                  </a:lnTo>
                  <a:lnTo>
                    <a:pt x="253085" y="52501"/>
                  </a:lnTo>
                  <a:lnTo>
                    <a:pt x="328422" y="52501"/>
                  </a:lnTo>
                  <a:lnTo>
                    <a:pt x="328422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58">
              <a:extLst>
                <a:ext uri="{FF2B5EF4-FFF2-40B4-BE49-F238E27FC236}">
                  <a16:creationId xmlns:a16="http://schemas.microsoft.com/office/drawing/2014/main" id="{511C3A41-FF73-0F9A-8EAF-10FDCECDB64A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08592" y="851241"/>
              <a:ext cx="198018" cy="207606"/>
            </a:xfrm>
            <a:prstGeom prst="rect">
              <a:avLst/>
            </a:prstGeom>
          </p:spPr>
        </p:pic>
        <p:sp>
          <p:nvSpPr>
            <p:cNvPr id="62" name="object 59">
              <a:extLst>
                <a:ext uri="{FF2B5EF4-FFF2-40B4-BE49-F238E27FC236}">
                  <a16:creationId xmlns:a16="http://schemas.microsoft.com/office/drawing/2014/main" id="{4385D81F-C13D-5A93-3910-59E21DDF8509}"/>
                </a:ext>
              </a:extLst>
            </p:cNvPr>
            <p:cNvSpPr/>
            <p:nvPr/>
          </p:nvSpPr>
          <p:spPr>
            <a:xfrm>
              <a:off x="3741255" y="773874"/>
              <a:ext cx="330200" cy="285115"/>
            </a:xfrm>
            <a:custGeom>
              <a:avLst/>
              <a:gdLst/>
              <a:ahLst/>
              <a:cxnLst/>
              <a:rect l="l" t="t" r="r" b="b"/>
              <a:pathLst>
                <a:path w="330200" h="285115">
                  <a:moveTo>
                    <a:pt x="212407" y="279933"/>
                  </a:moveTo>
                  <a:lnTo>
                    <a:pt x="212280" y="274015"/>
                  </a:lnTo>
                  <a:lnTo>
                    <a:pt x="212217" y="270649"/>
                  </a:lnTo>
                  <a:lnTo>
                    <a:pt x="212115" y="260604"/>
                  </a:lnTo>
                  <a:lnTo>
                    <a:pt x="212115" y="231902"/>
                  </a:lnTo>
                  <a:lnTo>
                    <a:pt x="212064" y="124853"/>
                  </a:lnTo>
                  <a:lnTo>
                    <a:pt x="212051" y="89281"/>
                  </a:lnTo>
                  <a:lnTo>
                    <a:pt x="212026" y="0"/>
                  </a:lnTo>
                  <a:lnTo>
                    <a:pt x="139661" y="0"/>
                  </a:lnTo>
                  <a:lnTo>
                    <a:pt x="139661" y="178104"/>
                  </a:lnTo>
                  <a:lnTo>
                    <a:pt x="139598" y="179920"/>
                  </a:lnTo>
                  <a:lnTo>
                    <a:pt x="138823" y="198412"/>
                  </a:lnTo>
                  <a:lnTo>
                    <a:pt x="134835" y="215519"/>
                  </a:lnTo>
                  <a:lnTo>
                    <a:pt x="125514" y="227431"/>
                  </a:lnTo>
                  <a:lnTo>
                    <a:pt x="108673" y="231902"/>
                  </a:lnTo>
                  <a:lnTo>
                    <a:pt x="94830" y="228485"/>
                  </a:lnTo>
                  <a:lnTo>
                    <a:pt x="84988" y="218300"/>
                  </a:lnTo>
                  <a:lnTo>
                    <a:pt x="79108" y="201472"/>
                  </a:lnTo>
                  <a:lnTo>
                    <a:pt x="77165" y="178358"/>
                  </a:lnTo>
                  <a:lnTo>
                    <a:pt x="77152" y="178104"/>
                  </a:lnTo>
                  <a:lnTo>
                    <a:pt x="79133" y="155676"/>
                  </a:lnTo>
                  <a:lnTo>
                    <a:pt x="109575" y="124853"/>
                  </a:lnTo>
                  <a:lnTo>
                    <a:pt x="138772" y="155676"/>
                  </a:lnTo>
                  <a:lnTo>
                    <a:pt x="139661" y="178104"/>
                  </a:lnTo>
                  <a:lnTo>
                    <a:pt x="139661" y="0"/>
                  </a:lnTo>
                  <a:lnTo>
                    <a:pt x="136677" y="0"/>
                  </a:lnTo>
                  <a:lnTo>
                    <a:pt x="136677" y="89281"/>
                  </a:lnTo>
                  <a:lnTo>
                    <a:pt x="130390" y="82677"/>
                  </a:lnTo>
                  <a:lnTo>
                    <a:pt x="120243" y="77330"/>
                  </a:lnTo>
                  <a:lnTo>
                    <a:pt x="106654" y="73761"/>
                  </a:lnTo>
                  <a:lnTo>
                    <a:pt x="90093" y="72453"/>
                  </a:lnTo>
                  <a:lnTo>
                    <a:pt x="51993" y="80581"/>
                  </a:lnTo>
                  <a:lnTo>
                    <a:pt x="23685" y="103060"/>
                  </a:lnTo>
                  <a:lnTo>
                    <a:pt x="6070" y="137109"/>
                  </a:lnTo>
                  <a:lnTo>
                    <a:pt x="0" y="179920"/>
                  </a:lnTo>
                  <a:lnTo>
                    <a:pt x="5308" y="221348"/>
                  </a:lnTo>
                  <a:lnTo>
                    <a:pt x="20980" y="254635"/>
                  </a:lnTo>
                  <a:lnTo>
                    <a:pt x="46621" y="276796"/>
                  </a:lnTo>
                  <a:lnTo>
                    <a:pt x="81851" y="284835"/>
                  </a:lnTo>
                  <a:lnTo>
                    <a:pt x="101320" y="283133"/>
                  </a:lnTo>
                  <a:lnTo>
                    <a:pt x="116535" y="278282"/>
                  </a:lnTo>
                  <a:lnTo>
                    <a:pt x="128181" y="270649"/>
                  </a:lnTo>
                  <a:lnTo>
                    <a:pt x="136956" y="260604"/>
                  </a:lnTo>
                  <a:lnTo>
                    <a:pt x="137337" y="265557"/>
                  </a:lnTo>
                  <a:lnTo>
                    <a:pt x="138353" y="274015"/>
                  </a:lnTo>
                  <a:lnTo>
                    <a:pt x="139522" y="279933"/>
                  </a:lnTo>
                  <a:lnTo>
                    <a:pt x="212407" y="279933"/>
                  </a:lnTo>
                  <a:close/>
                </a:path>
                <a:path w="330200" h="285115">
                  <a:moveTo>
                    <a:pt x="329577" y="77368"/>
                  </a:moveTo>
                  <a:lnTo>
                    <a:pt x="254228" y="77368"/>
                  </a:lnTo>
                  <a:lnTo>
                    <a:pt x="254228" y="279946"/>
                  </a:lnTo>
                  <a:lnTo>
                    <a:pt x="329577" y="279946"/>
                  </a:lnTo>
                  <a:lnTo>
                    <a:pt x="329577" y="77368"/>
                  </a:lnTo>
                  <a:close/>
                </a:path>
                <a:path w="330200" h="285115">
                  <a:moveTo>
                    <a:pt x="329577" y="0"/>
                  </a:moveTo>
                  <a:lnTo>
                    <a:pt x="254228" y="0"/>
                  </a:lnTo>
                  <a:lnTo>
                    <a:pt x="254228" y="52501"/>
                  </a:lnTo>
                  <a:lnTo>
                    <a:pt x="329577" y="52501"/>
                  </a:lnTo>
                  <a:lnTo>
                    <a:pt x="329577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0">
              <a:extLst>
                <a:ext uri="{FF2B5EF4-FFF2-40B4-BE49-F238E27FC236}">
                  <a16:creationId xmlns:a16="http://schemas.microsoft.com/office/drawing/2014/main" id="{78FFCBBC-AF26-4D6F-F11B-C1165F66D5DA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103712" y="851239"/>
              <a:ext cx="183261" cy="202565"/>
            </a:xfrm>
            <a:prstGeom prst="rect">
              <a:avLst/>
            </a:prstGeom>
          </p:spPr>
        </p:pic>
        <p:sp>
          <p:nvSpPr>
            <p:cNvPr id="64" name="object 61">
              <a:extLst>
                <a:ext uri="{FF2B5EF4-FFF2-40B4-BE49-F238E27FC236}">
                  <a16:creationId xmlns:a16="http://schemas.microsoft.com/office/drawing/2014/main" id="{1517B105-805D-4129-AF65-A40443EE3FBF}"/>
                </a:ext>
              </a:extLst>
            </p:cNvPr>
            <p:cNvSpPr/>
            <p:nvPr/>
          </p:nvSpPr>
          <p:spPr>
            <a:xfrm>
              <a:off x="4314584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2">
              <a:extLst>
                <a:ext uri="{FF2B5EF4-FFF2-40B4-BE49-F238E27FC236}">
                  <a16:creationId xmlns:a16="http://schemas.microsoft.com/office/drawing/2014/main" id="{C0B1CD52-D23A-E681-B69D-E1291C1C13A4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421546" y="846326"/>
              <a:ext cx="199771" cy="212382"/>
            </a:xfrm>
            <a:prstGeom prst="rect">
              <a:avLst/>
            </a:prstGeom>
          </p:spPr>
        </p:pic>
        <p:pic>
          <p:nvPicPr>
            <p:cNvPr id="66" name="object 63">
              <a:extLst>
                <a:ext uri="{FF2B5EF4-FFF2-40B4-BE49-F238E27FC236}">
                  <a16:creationId xmlns:a16="http://schemas.microsoft.com/office/drawing/2014/main" id="{AF9F7C79-4A75-D512-FFF1-2A7B0D0DF975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661756" y="846334"/>
              <a:ext cx="137731" cy="207467"/>
            </a:xfrm>
            <a:prstGeom prst="rect">
              <a:avLst/>
            </a:prstGeom>
          </p:spPr>
        </p:pic>
        <p:sp>
          <p:nvSpPr>
            <p:cNvPr id="67" name="object 64">
              <a:extLst>
                <a:ext uri="{FF2B5EF4-FFF2-40B4-BE49-F238E27FC236}">
                  <a16:creationId xmlns:a16="http://schemas.microsoft.com/office/drawing/2014/main" id="{B63E2942-F3B1-F17B-4520-0AE7322E3975}"/>
                </a:ext>
              </a:extLst>
            </p:cNvPr>
            <p:cNvSpPr/>
            <p:nvPr/>
          </p:nvSpPr>
          <p:spPr>
            <a:xfrm>
              <a:off x="4828387" y="773874"/>
              <a:ext cx="75565" cy="280035"/>
            </a:xfrm>
            <a:custGeom>
              <a:avLst/>
              <a:gdLst/>
              <a:ahLst/>
              <a:cxnLst/>
              <a:rect l="l" t="t" r="r" b="b"/>
              <a:pathLst>
                <a:path w="75564" h="280034">
                  <a:moveTo>
                    <a:pt x="75349" y="77368"/>
                  </a:moveTo>
                  <a:lnTo>
                    <a:pt x="0" y="77368"/>
                  </a:lnTo>
                  <a:lnTo>
                    <a:pt x="0" y="279946"/>
                  </a:lnTo>
                  <a:lnTo>
                    <a:pt x="75349" y="279946"/>
                  </a:lnTo>
                  <a:lnTo>
                    <a:pt x="75349" y="77368"/>
                  </a:lnTo>
                  <a:close/>
                </a:path>
                <a:path w="75564" h="280034">
                  <a:moveTo>
                    <a:pt x="75349" y="0"/>
                  </a:moveTo>
                  <a:lnTo>
                    <a:pt x="0" y="0"/>
                  </a:lnTo>
                  <a:lnTo>
                    <a:pt x="0" y="52501"/>
                  </a:lnTo>
                  <a:lnTo>
                    <a:pt x="75349" y="52501"/>
                  </a:lnTo>
                  <a:lnTo>
                    <a:pt x="75349" y="0"/>
                  </a:lnTo>
                  <a:close/>
                </a:path>
              </a:pathLst>
            </a:custGeom>
            <a:solidFill>
              <a:srgbClr val="131E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8" name="object 65">
            <a:extLst>
              <a:ext uri="{FF2B5EF4-FFF2-40B4-BE49-F238E27FC236}">
                <a16:creationId xmlns:a16="http://schemas.microsoft.com/office/drawing/2014/main" id="{17989B53-EAD9-3D55-9782-01D6EB2F6D52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270867" y="8052629"/>
            <a:ext cx="375632" cy="421515"/>
          </a:xfrm>
          <a:prstGeom prst="rect">
            <a:avLst/>
          </a:prstGeom>
        </p:spPr>
      </p:pic>
      <p:pic>
        <p:nvPicPr>
          <p:cNvPr id="69" name="object 66">
            <a:extLst>
              <a:ext uri="{FF2B5EF4-FFF2-40B4-BE49-F238E27FC236}">
                <a16:creationId xmlns:a16="http://schemas.microsoft.com/office/drawing/2014/main" id="{67CEA6E2-352C-1CB3-B0DC-5A529AFADBAA}"/>
              </a:ext>
            </a:extLst>
          </p:cNvPr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4767263" y="8115169"/>
            <a:ext cx="1055772" cy="129301"/>
          </a:xfrm>
          <a:prstGeom prst="rect">
            <a:avLst/>
          </a:prstGeom>
        </p:spPr>
      </p:pic>
      <p:grpSp>
        <p:nvGrpSpPr>
          <p:cNvPr id="70" name="object 67">
            <a:extLst>
              <a:ext uri="{FF2B5EF4-FFF2-40B4-BE49-F238E27FC236}">
                <a16:creationId xmlns:a16="http://schemas.microsoft.com/office/drawing/2014/main" id="{4E16A8D0-DBC4-9ECF-2F02-A5024D5D2049}"/>
              </a:ext>
            </a:extLst>
          </p:cNvPr>
          <p:cNvGrpSpPr/>
          <p:nvPr userDrawn="1"/>
        </p:nvGrpSpPr>
        <p:grpSpPr>
          <a:xfrm>
            <a:off x="6439852" y="8115160"/>
            <a:ext cx="163830" cy="129539"/>
            <a:chOff x="6439852" y="8115160"/>
            <a:chExt cx="163830" cy="129539"/>
          </a:xfrm>
        </p:grpSpPr>
        <p:sp>
          <p:nvSpPr>
            <p:cNvPr id="71" name="object 68">
              <a:extLst>
                <a:ext uri="{FF2B5EF4-FFF2-40B4-BE49-F238E27FC236}">
                  <a16:creationId xmlns:a16="http://schemas.microsoft.com/office/drawing/2014/main" id="{D87A5950-9C2F-74B5-C721-3CB64C43CB0F}"/>
                </a:ext>
              </a:extLst>
            </p:cNvPr>
            <p:cNvSpPr/>
            <p:nvPr/>
          </p:nvSpPr>
          <p:spPr>
            <a:xfrm>
              <a:off x="6439852" y="8115160"/>
              <a:ext cx="64135" cy="127635"/>
            </a:xfrm>
            <a:custGeom>
              <a:avLst/>
              <a:gdLst/>
              <a:ahLst/>
              <a:cxnLst/>
              <a:rect l="l" t="t" r="r" b="b"/>
              <a:pathLst>
                <a:path w="64134" h="127634">
                  <a:moveTo>
                    <a:pt x="19596" y="0"/>
                  </a:moveTo>
                  <a:lnTo>
                    <a:pt x="0" y="0"/>
                  </a:lnTo>
                  <a:lnTo>
                    <a:pt x="0" y="127330"/>
                  </a:lnTo>
                  <a:lnTo>
                    <a:pt x="19596" y="127330"/>
                  </a:lnTo>
                  <a:lnTo>
                    <a:pt x="19596" y="0"/>
                  </a:lnTo>
                  <a:close/>
                </a:path>
                <a:path w="64134" h="127634">
                  <a:moveTo>
                    <a:pt x="64008" y="37414"/>
                  </a:moveTo>
                  <a:lnTo>
                    <a:pt x="44411" y="37414"/>
                  </a:lnTo>
                  <a:lnTo>
                    <a:pt x="44411" y="127330"/>
                  </a:lnTo>
                  <a:lnTo>
                    <a:pt x="64008" y="127330"/>
                  </a:lnTo>
                  <a:lnTo>
                    <a:pt x="64008" y="37414"/>
                  </a:lnTo>
                  <a:close/>
                </a:path>
                <a:path w="64134" h="127634">
                  <a:moveTo>
                    <a:pt x="64008" y="1447"/>
                  </a:moveTo>
                  <a:lnTo>
                    <a:pt x="44411" y="1447"/>
                  </a:lnTo>
                  <a:lnTo>
                    <a:pt x="44411" y="22123"/>
                  </a:lnTo>
                  <a:lnTo>
                    <a:pt x="64008" y="22123"/>
                  </a:lnTo>
                  <a:lnTo>
                    <a:pt x="64008" y="1447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69">
              <a:extLst>
                <a:ext uri="{FF2B5EF4-FFF2-40B4-BE49-F238E27FC236}">
                  <a16:creationId xmlns:a16="http://schemas.microsoft.com/office/drawing/2014/main" id="{E6DBD66C-E171-601D-E122-7163493BA158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523289" y="8150596"/>
              <a:ext cx="80200" cy="93865"/>
            </a:xfrm>
            <a:prstGeom prst="rect">
              <a:avLst/>
            </a:prstGeom>
          </p:spPr>
        </p:pic>
      </p:grpSp>
      <p:grpSp>
        <p:nvGrpSpPr>
          <p:cNvPr id="73" name="object 70">
            <a:extLst>
              <a:ext uri="{FF2B5EF4-FFF2-40B4-BE49-F238E27FC236}">
                <a16:creationId xmlns:a16="http://schemas.microsoft.com/office/drawing/2014/main" id="{5BDB5AC1-765E-17D7-9C72-35DAC3DDED5F}"/>
              </a:ext>
            </a:extLst>
          </p:cNvPr>
          <p:cNvGrpSpPr/>
          <p:nvPr userDrawn="1"/>
        </p:nvGrpSpPr>
        <p:grpSpPr>
          <a:xfrm>
            <a:off x="6658338" y="8115169"/>
            <a:ext cx="212725" cy="129539"/>
            <a:chOff x="6658338" y="8115169"/>
            <a:chExt cx="212725" cy="129539"/>
          </a:xfrm>
        </p:grpSpPr>
        <p:pic>
          <p:nvPicPr>
            <p:cNvPr id="74" name="object 71">
              <a:extLst>
                <a:ext uri="{FF2B5EF4-FFF2-40B4-BE49-F238E27FC236}">
                  <a16:creationId xmlns:a16="http://schemas.microsoft.com/office/drawing/2014/main" id="{1C61CE1B-31A1-ADB6-4249-9A2A0F4F22BD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658338" y="8115169"/>
              <a:ext cx="77508" cy="129298"/>
            </a:xfrm>
            <a:prstGeom prst="rect">
              <a:avLst/>
            </a:prstGeom>
          </p:spPr>
        </p:pic>
        <p:pic>
          <p:nvPicPr>
            <p:cNvPr id="75" name="object 72">
              <a:extLst>
                <a:ext uri="{FF2B5EF4-FFF2-40B4-BE49-F238E27FC236}">
                  <a16:creationId xmlns:a16="http://schemas.microsoft.com/office/drawing/2014/main" id="{019FC884-5ED3-6C34-8B0C-2492903577E7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755257" y="8116607"/>
              <a:ext cx="115277" cy="127854"/>
            </a:xfrm>
            <a:prstGeom prst="rect">
              <a:avLst/>
            </a:prstGeom>
          </p:spPr>
        </p:pic>
      </p:grpSp>
      <p:grpSp>
        <p:nvGrpSpPr>
          <p:cNvPr id="76" name="object 73">
            <a:extLst>
              <a:ext uri="{FF2B5EF4-FFF2-40B4-BE49-F238E27FC236}">
                <a16:creationId xmlns:a16="http://schemas.microsoft.com/office/drawing/2014/main" id="{1A4A88F9-C806-488F-D2F5-11E63D2604BE}"/>
              </a:ext>
            </a:extLst>
          </p:cNvPr>
          <p:cNvGrpSpPr/>
          <p:nvPr userDrawn="1"/>
        </p:nvGrpSpPr>
        <p:grpSpPr>
          <a:xfrm>
            <a:off x="6936168" y="8116608"/>
            <a:ext cx="568960" cy="128270"/>
            <a:chOff x="6936168" y="8116608"/>
            <a:chExt cx="568960" cy="128270"/>
          </a:xfrm>
        </p:grpSpPr>
        <p:pic>
          <p:nvPicPr>
            <p:cNvPr id="77" name="object 74">
              <a:extLst>
                <a:ext uri="{FF2B5EF4-FFF2-40B4-BE49-F238E27FC236}">
                  <a16:creationId xmlns:a16="http://schemas.microsoft.com/office/drawing/2014/main" id="{E05E1E4D-9DB8-9189-480F-1DD89A748CB2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936168" y="8119308"/>
              <a:ext cx="124625" cy="123177"/>
            </a:xfrm>
            <a:prstGeom prst="rect">
              <a:avLst/>
            </a:prstGeom>
          </p:spPr>
        </p:pic>
        <p:sp>
          <p:nvSpPr>
            <p:cNvPr id="78" name="object 75">
              <a:extLst>
                <a:ext uri="{FF2B5EF4-FFF2-40B4-BE49-F238E27FC236}">
                  <a16:creationId xmlns:a16="http://schemas.microsoft.com/office/drawing/2014/main" id="{8695E252-91D4-6D48-B986-D287C339899F}"/>
                </a:ext>
              </a:extLst>
            </p:cNvPr>
            <p:cNvSpPr/>
            <p:nvPr/>
          </p:nvSpPr>
          <p:spPr>
            <a:xfrm>
              <a:off x="7086689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6">
              <a:extLst>
                <a:ext uri="{FF2B5EF4-FFF2-40B4-BE49-F238E27FC236}">
                  <a16:creationId xmlns:a16="http://schemas.microsoft.com/office/drawing/2014/main" id="{D14DFD80-CB64-32BA-1D1F-4B85BB18C0EE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130030" y="8150588"/>
              <a:ext cx="75349" cy="91897"/>
            </a:xfrm>
            <a:prstGeom prst="rect">
              <a:avLst/>
            </a:prstGeom>
          </p:spPr>
        </p:pic>
        <p:sp>
          <p:nvSpPr>
            <p:cNvPr id="80" name="object 77">
              <a:extLst>
                <a:ext uri="{FF2B5EF4-FFF2-40B4-BE49-F238E27FC236}">
                  <a16:creationId xmlns:a16="http://schemas.microsoft.com/office/drawing/2014/main" id="{AB702E8F-3C3F-6EAA-4D05-1F73D638F6AF}"/>
                </a:ext>
              </a:extLst>
            </p:cNvPr>
            <p:cNvSpPr/>
            <p:nvPr/>
          </p:nvSpPr>
          <p:spPr>
            <a:xfrm>
              <a:off x="7228218" y="8116608"/>
              <a:ext cx="19685" cy="126364"/>
            </a:xfrm>
            <a:custGeom>
              <a:avLst/>
              <a:gdLst/>
              <a:ahLst/>
              <a:cxnLst/>
              <a:rect l="l" t="t" r="r" b="b"/>
              <a:pathLst>
                <a:path w="19684" h="126365">
                  <a:moveTo>
                    <a:pt x="19596" y="35966"/>
                  </a:moveTo>
                  <a:lnTo>
                    <a:pt x="0" y="35966"/>
                  </a:lnTo>
                  <a:lnTo>
                    <a:pt x="0" y="125882"/>
                  </a:lnTo>
                  <a:lnTo>
                    <a:pt x="19596" y="125882"/>
                  </a:lnTo>
                  <a:lnTo>
                    <a:pt x="19596" y="35966"/>
                  </a:lnTo>
                  <a:close/>
                </a:path>
                <a:path w="19684" h="126365">
                  <a:moveTo>
                    <a:pt x="19596" y="0"/>
                  </a:moveTo>
                  <a:lnTo>
                    <a:pt x="0" y="0"/>
                  </a:lnTo>
                  <a:lnTo>
                    <a:pt x="0" y="20675"/>
                  </a:lnTo>
                  <a:lnTo>
                    <a:pt x="19596" y="20675"/>
                  </a:lnTo>
                  <a:lnTo>
                    <a:pt x="19596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78">
              <a:extLst>
                <a:ext uri="{FF2B5EF4-FFF2-40B4-BE49-F238E27FC236}">
                  <a16:creationId xmlns:a16="http://schemas.microsoft.com/office/drawing/2014/main" id="{DE6EDC81-7EDA-F864-871E-E9B3FB51CC6C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266871" y="8116608"/>
              <a:ext cx="237914" cy="127862"/>
            </a:xfrm>
            <a:prstGeom prst="rect">
              <a:avLst/>
            </a:prstGeom>
          </p:spPr>
        </p:pic>
      </p:grpSp>
      <p:grpSp>
        <p:nvGrpSpPr>
          <p:cNvPr id="82" name="object 79">
            <a:extLst>
              <a:ext uri="{FF2B5EF4-FFF2-40B4-BE49-F238E27FC236}">
                <a16:creationId xmlns:a16="http://schemas.microsoft.com/office/drawing/2014/main" id="{15CBA090-142A-C79D-9905-34F0E1BB10D8}"/>
              </a:ext>
            </a:extLst>
          </p:cNvPr>
          <p:cNvGrpSpPr/>
          <p:nvPr userDrawn="1"/>
        </p:nvGrpSpPr>
        <p:grpSpPr>
          <a:xfrm>
            <a:off x="4763003" y="8115160"/>
            <a:ext cx="2748915" cy="311785"/>
            <a:chOff x="4763003" y="8115160"/>
            <a:chExt cx="2748915" cy="311785"/>
          </a:xfrm>
        </p:grpSpPr>
        <p:pic>
          <p:nvPicPr>
            <p:cNvPr id="83" name="object 80">
              <a:extLst>
                <a:ext uri="{FF2B5EF4-FFF2-40B4-BE49-F238E27FC236}">
                  <a16:creationId xmlns:a16="http://schemas.microsoft.com/office/drawing/2014/main" id="{559B7AC4-BFA9-2808-9E5A-FBECFA3439B7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63003" y="8311718"/>
              <a:ext cx="905831" cy="115177"/>
            </a:xfrm>
            <a:prstGeom prst="rect">
              <a:avLst/>
            </a:prstGeom>
          </p:spPr>
        </p:pic>
        <p:pic>
          <p:nvPicPr>
            <p:cNvPr id="84" name="object 81">
              <a:extLst>
                <a:ext uri="{FF2B5EF4-FFF2-40B4-BE49-F238E27FC236}">
                  <a16:creationId xmlns:a16="http://schemas.microsoft.com/office/drawing/2014/main" id="{ED80282C-08F0-D29E-4C4A-40BE29A73AF4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5707723" y="8115160"/>
              <a:ext cx="1548828" cy="311735"/>
            </a:xfrm>
            <a:prstGeom prst="rect">
              <a:avLst/>
            </a:prstGeom>
          </p:spPr>
        </p:pic>
        <p:sp>
          <p:nvSpPr>
            <p:cNvPr id="85" name="object 82">
              <a:extLst>
                <a:ext uri="{FF2B5EF4-FFF2-40B4-BE49-F238E27FC236}">
                  <a16:creationId xmlns:a16="http://schemas.microsoft.com/office/drawing/2014/main" id="{8B370BE2-848B-B56D-834E-E23F642A3B79}"/>
                </a:ext>
              </a:extLst>
            </p:cNvPr>
            <p:cNvSpPr/>
            <p:nvPr/>
          </p:nvSpPr>
          <p:spPr>
            <a:xfrm>
              <a:off x="7273912" y="8310715"/>
              <a:ext cx="13970" cy="89535"/>
            </a:xfrm>
            <a:custGeom>
              <a:avLst/>
              <a:gdLst/>
              <a:ahLst/>
              <a:cxnLst/>
              <a:rect l="l" t="t" r="r" b="b"/>
              <a:pathLst>
                <a:path w="13970" h="89534">
                  <a:moveTo>
                    <a:pt x="13728" y="0"/>
                  </a:moveTo>
                  <a:lnTo>
                    <a:pt x="0" y="0"/>
                  </a:lnTo>
                  <a:lnTo>
                    <a:pt x="0" y="89115"/>
                  </a:lnTo>
                  <a:lnTo>
                    <a:pt x="13728" y="89115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33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3">
              <a:extLst>
                <a:ext uri="{FF2B5EF4-FFF2-40B4-BE49-F238E27FC236}">
                  <a16:creationId xmlns:a16="http://schemas.microsoft.com/office/drawing/2014/main" id="{AF111F32-5FE1-C41F-7A33-5C7766D51631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329419" y="8310713"/>
              <a:ext cx="182032" cy="90512"/>
            </a:xfrm>
            <a:prstGeom prst="rect">
              <a:avLst/>
            </a:prstGeom>
          </p:spPr>
        </p:pic>
      </p:grpSp>
      <p:grpSp>
        <p:nvGrpSpPr>
          <p:cNvPr id="87" name="object 84">
            <a:extLst>
              <a:ext uri="{FF2B5EF4-FFF2-40B4-BE49-F238E27FC236}">
                <a16:creationId xmlns:a16="http://schemas.microsoft.com/office/drawing/2014/main" id="{0362CAC3-715F-7D27-ED92-3D2FA9EFF984}"/>
              </a:ext>
            </a:extLst>
          </p:cNvPr>
          <p:cNvGrpSpPr/>
          <p:nvPr userDrawn="1"/>
        </p:nvGrpSpPr>
        <p:grpSpPr>
          <a:xfrm>
            <a:off x="550087" y="8047976"/>
            <a:ext cx="646430" cy="431165"/>
            <a:chOff x="550087" y="8047976"/>
            <a:chExt cx="646430" cy="431165"/>
          </a:xfrm>
        </p:grpSpPr>
        <p:sp>
          <p:nvSpPr>
            <p:cNvPr id="88" name="object 85">
              <a:extLst>
                <a:ext uri="{FF2B5EF4-FFF2-40B4-BE49-F238E27FC236}">
                  <a16:creationId xmlns:a16="http://schemas.microsoft.com/office/drawing/2014/main" id="{6C3D5AD1-191F-98E2-AA3F-0217093F1EED}"/>
                </a:ext>
              </a:extLst>
            </p:cNvPr>
            <p:cNvSpPr/>
            <p:nvPr/>
          </p:nvSpPr>
          <p:spPr>
            <a:xfrm>
              <a:off x="550087" y="8047976"/>
              <a:ext cx="646430" cy="431165"/>
            </a:xfrm>
            <a:custGeom>
              <a:avLst/>
              <a:gdLst/>
              <a:ahLst/>
              <a:cxnLst/>
              <a:rect l="l" t="t" r="r" b="b"/>
              <a:pathLst>
                <a:path w="646430" h="431165">
                  <a:moveTo>
                    <a:pt x="645972" y="0"/>
                  </a:moveTo>
                  <a:lnTo>
                    <a:pt x="0" y="0"/>
                  </a:lnTo>
                  <a:lnTo>
                    <a:pt x="0" y="430657"/>
                  </a:lnTo>
                  <a:lnTo>
                    <a:pt x="645972" y="430657"/>
                  </a:lnTo>
                  <a:lnTo>
                    <a:pt x="645972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6">
              <a:extLst>
                <a:ext uri="{FF2B5EF4-FFF2-40B4-BE49-F238E27FC236}">
                  <a16:creationId xmlns:a16="http://schemas.microsoft.com/office/drawing/2014/main" id="{850C970C-7228-221F-499D-5DFF0F3C579A}"/>
                </a:ext>
              </a:extLst>
            </p:cNvPr>
            <p:cNvSpPr/>
            <p:nvPr/>
          </p:nvSpPr>
          <p:spPr>
            <a:xfrm>
              <a:off x="850672" y="8099484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43" y="16294"/>
                  </a:lnTo>
                  <a:lnTo>
                    <a:pt x="0" y="16294"/>
                  </a:lnTo>
                  <a:lnTo>
                    <a:pt x="13817" y="26200"/>
                  </a:lnTo>
                  <a:lnTo>
                    <a:pt x="8623" y="42278"/>
                  </a:lnTo>
                  <a:lnTo>
                    <a:pt x="22250" y="32385"/>
                  </a:lnTo>
                  <a:lnTo>
                    <a:pt x="35852" y="42278"/>
                  </a:lnTo>
                  <a:lnTo>
                    <a:pt x="30734" y="26200"/>
                  </a:lnTo>
                  <a:lnTo>
                    <a:pt x="44526" y="16294"/>
                  </a:lnTo>
                  <a:lnTo>
                    <a:pt x="27482" y="16294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" name="object 87">
              <a:extLst>
                <a:ext uri="{FF2B5EF4-FFF2-40B4-BE49-F238E27FC236}">
                  <a16:creationId xmlns:a16="http://schemas.microsoft.com/office/drawing/2014/main" id="{EBAEE3F4-A61B-DB2D-8F8D-8DD80C92FBC2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28483" y="8118399"/>
              <a:ext cx="96184" cy="94106"/>
            </a:xfrm>
            <a:prstGeom prst="rect">
              <a:avLst/>
            </a:prstGeom>
          </p:spPr>
        </p:pic>
        <p:sp>
          <p:nvSpPr>
            <p:cNvPr id="91" name="object 88">
              <a:extLst>
                <a:ext uri="{FF2B5EF4-FFF2-40B4-BE49-F238E27FC236}">
                  <a16:creationId xmlns:a16="http://schemas.microsoft.com/office/drawing/2014/main" id="{37E197F9-4227-4118-DCA1-744B774C7156}"/>
                </a:ext>
              </a:extLst>
            </p:cNvPr>
            <p:cNvSpPr/>
            <p:nvPr/>
          </p:nvSpPr>
          <p:spPr>
            <a:xfrm>
              <a:off x="709554" y="8240557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63" y="0"/>
                  </a:moveTo>
                  <a:lnTo>
                    <a:pt x="17081" y="16383"/>
                  </a:lnTo>
                  <a:lnTo>
                    <a:pt x="0" y="16383"/>
                  </a:lnTo>
                  <a:lnTo>
                    <a:pt x="13868" y="26289"/>
                  </a:lnTo>
                  <a:lnTo>
                    <a:pt x="8674" y="42392"/>
                  </a:lnTo>
                  <a:lnTo>
                    <a:pt x="22263" y="32397"/>
                  </a:lnTo>
                  <a:lnTo>
                    <a:pt x="35928" y="42392"/>
                  </a:lnTo>
                  <a:lnTo>
                    <a:pt x="30721" y="26289"/>
                  </a:lnTo>
                  <a:lnTo>
                    <a:pt x="44577" y="16383"/>
                  </a:lnTo>
                  <a:lnTo>
                    <a:pt x="27533" y="16383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89">
              <a:extLst>
                <a:ext uri="{FF2B5EF4-FFF2-40B4-BE49-F238E27FC236}">
                  <a16:creationId xmlns:a16="http://schemas.microsoft.com/office/drawing/2014/main" id="{8CA1F37F-4440-4677-DF2B-2C34AED53C47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28479" y="8311270"/>
              <a:ext cx="96296" cy="94007"/>
            </a:xfrm>
            <a:prstGeom prst="rect">
              <a:avLst/>
            </a:prstGeom>
          </p:spPr>
        </p:pic>
        <p:sp>
          <p:nvSpPr>
            <p:cNvPr id="93" name="object 90">
              <a:extLst>
                <a:ext uri="{FF2B5EF4-FFF2-40B4-BE49-F238E27FC236}">
                  <a16:creationId xmlns:a16="http://schemas.microsoft.com/office/drawing/2014/main" id="{787D00FC-2763-E8BB-04DC-AA4B6E2E3FF1}"/>
                </a:ext>
              </a:extLst>
            </p:cNvPr>
            <p:cNvSpPr/>
            <p:nvPr/>
          </p:nvSpPr>
          <p:spPr>
            <a:xfrm>
              <a:off x="850671" y="8381725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50" y="0"/>
                  </a:moveTo>
                  <a:lnTo>
                    <a:pt x="17068" y="16281"/>
                  </a:lnTo>
                  <a:lnTo>
                    <a:pt x="0" y="16281"/>
                  </a:lnTo>
                  <a:lnTo>
                    <a:pt x="13830" y="26212"/>
                  </a:lnTo>
                  <a:lnTo>
                    <a:pt x="8661" y="42341"/>
                  </a:lnTo>
                  <a:lnTo>
                    <a:pt x="22301" y="32372"/>
                  </a:lnTo>
                  <a:lnTo>
                    <a:pt x="35890" y="42341"/>
                  </a:lnTo>
                  <a:lnTo>
                    <a:pt x="30734" y="26212"/>
                  </a:lnTo>
                  <a:lnTo>
                    <a:pt x="44564" y="16281"/>
                  </a:lnTo>
                  <a:lnTo>
                    <a:pt x="27520" y="16281"/>
                  </a:lnTo>
                  <a:lnTo>
                    <a:pt x="22250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1">
              <a:extLst>
                <a:ext uri="{FF2B5EF4-FFF2-40B4-BE49-F238E27FC236}">
                  <a16:creationId xmlns:a16="http://schemas.microsoft.com/office/drawing/2014/main" id="{F2A9C684-CDD8-6704-9141-AAB72436947A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21123" y="8311270"/>
              <a:ext cx="96262" cy="94007"/>
            </a:xfrm>
            <a:prstGeom prst="rect">
              <a:avLst/>
            </a:prstGeom>
          </p:spPr>
        </p:pic>
        <p:sp>
          <p:nvSpPr>
            <p:cNvPr id="95" name="object 92">
              <a:extLst>
                <a:ext uri="{FF2B5EF4-FFF2-40B4-BE49-F238E27FC236}">
                  <a16:creationId xmlns:a16="http://schemas.microsoft.com/office/drawing/2014/main" id="{EDB559BE-44DC-9A67-A88F-C7D15B6BFDCE}"/>
                </a:ext>
              </a:extLst>
            </p:cNvPr>
            <p:cNvSpPr/>
            <p:nvPr/>
          </p:nvSpPr>
          <p:spPr>
            <a:xfrm>
              <a:off x="991558" y="8240440"/>
              <a:ext cx="45085" cy="42545"/>
            </a:xfrm>
            <a:custGeom>
              <a:avLst/>
              <a:gdLst/>
              <a:ahLst/>
              <a:cxnLst/>
              <a:rect l="l" t="t" r="r" b="b"/>
              <a:pathLst>
                <a:path w="45084" h="42545">
                  <a:moveTo>
                    <a:pt x="22275" y="0"/>
                  </a:moveTo>
                  <a:lnTo>
                    <a:pt x="17068" y="16268"/>
                  </a:lnTo>
                  <a:lnTo>
                    <a:pt x="0" y="16268"/>
                  </a:lnTo>
                  <a:lnTo>
                    <a:pt x="13830" y="26212"/>
                  </a:lnTo>
                  <a:lnTo>
                    <a:pt x="8661" y="42303"/>
                  </a:lnTo>
                  <a:lnTo>
                    <a:pt x="22275" y="32334"/>
                  </a:lnTo>
                  <a:lnTo>
                    <a:pt x="35928" y="42303"/>
                  </a:lnTo>
                  <a:lnTo>
                    <a:pt x="30733" y="26212"/>
                  </a:lnTo>
                  <a:lnTo>
                    <a:pt x="44589" y="16268"/>
                  </a:lnTo>
                  <a:lnTo>
                    <a:pt x="27495" y="16268"/>
                  </a:lnTo>
                  <a:lnTo>
                    <a:pt x="22275" y="0"/>
                  </a:lnTo>
                  <a:close/>
                </a:path>
              </a:pathLst>
            </a:custGeom>
            <a:solidFill>
              <a:srgbClr val="FDE9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3">
              <a:extLst>
                <a:ext uri="{FF2B5EF4-FFF2-40B4-BE49-F238E27FC236}">
                  <a16:creationId xmlns:a16="http://schemas.microsoft.com/office/drawing/2014/main" id="{EF5DBD6C-C20C-D85F-063A-DDD41DBFB870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21302" y="8118397"/>
              <a:ext cx="96076" cy="93916"/>
            </a:xfrm>
            <a:prstGeom prst="rect">
              <a:avLst/>
            </a:prstGeom>
          </p:spPr>
        </p:pic>
      </p:grpSp>
      <p:pic>
        <p:nvPicPr>
          <p:cNvPr id="97" name="object 94">
            <a:extLst>
              <a:ext uri="{FF2B5EF4-FFF2-40B4-BE49-F238E27FC236}">
                <a16:creationId xmlns:a16="http://schemas.microsoft.com/office/drawing/2014/main" id="{276768DF-22E4-5A88-100D-4696325A86D6}"/>
              </a:ext>
            </a:extLst>
          </p:cNvPr>
          <p:cNvPicPr/>
          <p:nvPr userDrawn="1"/>
        </p:nvPicPr>
        <p:blipFill>
          <a:blip r:embed="rId55" cstate="print"/>
          <a:stretch>
            <a:fillRect/>
          </a:stretch>
        </p:blipFill>
        <p:spPr>
          <a:xfrm>
            <a:off x="1285129" y="8073821"/>
            <a:ext cx="1581847" cy="379583"/>
          </a:xfrm>
          <a:prstGeom prst="rect">
            <a:avLst/>
          </a:prstGeom>
        </p:spPr>
      </p:pic>
      <p:sp>
        <p:nvSpPr>
          <p:cNvPr id="98" name="object 95">
            <a:extLst>
              <a:ext uri="{FF2B5EF4-FFF2-40B4-BE49-F238E27FC236}">
                <a16:creationId xmlns:a16="http://schemas.microsoft.com/office/drawing/2014/main" id="{ABB26272-C374-B8BD-2D52-AA6CE837B37B}"/>
              </a:ext>
            </a:extLst>
          </p:cNvPr>
          <p:cNvSpPr/>
          <p:nvPr userDrawn="1"/>
        </p:nvSpPr>
        <p:spPr>
          <a:xfrm>
            <a:off x="14255925" y="8084427"/>
            <a:ext cx="259079" cy="358775"/>
          </a:xfrm>
          <a:custGeom>
            <a:avLst/>
            <a:gdLst/>
            <a:ahLst/>
            <a:cxnLst/>
            <a:rect l="l" t="t" r="r" b="b"/>
            <a:pathLst>
              <a:path w="259080" h="358775">
                <a:moveTo>
                  <a:pt x="198767" y="0"/>
                </a:moveTo>
                <a:lnTo>
                  <a:pt x="0" y="0"/>
                </a:lnTo>
                <a:lnTo>
                  <a:pt x="12" y="286892"/>
                </a:lnTo>
                <a:lnTo>
                  <a:pt x="5180" y="313629"/>
                </a:lnTo>
                <a:lnTo>
                  <a:pt x="19334" y="335805"/>
                </a:lnTo>
                <a:lnTo>
                  <a:pt x="40448" y="351406"/>
                </a:lnTo>
                <a:lnTo>
                  <a:pt x="66497" y="358419"/>
                </a:lnTo>
                <a:lnTo>
                  <a:pt x="66497" y="258991"/>
                </a:lnTo>
                <a:lnTo>
                  <a:pt x="198767" y="258991"/>
                </a:lnTo>
                <a:lnTo>
                  <a:pt x="222188" y="254251"/>
                </a:lnTo>
                <a:lnTo>
                  <a:pt x="241333" y="241333"/>
                </a:lnTo>
                <a:lnTo>
                  <a:pt x="254251" y="222188"/>
                </a:lnTo>
                <a:lnTo>
                  <a:pt x="258991" y="198767"/>
                </a:lnTo>
                <a:lnTo>
                  <a:pt x="258991" y="192493"/>
                </a:lnTo>
                <a:lnTo>
                  <a:pt x="66497" y="192493"/>
                </a:lnTo>
                <a:lnTo>
                  <a:pt x="66497" y="66497"/>
                </a:lnTo>
                <a:lnTo>
                  <a:pt x="258991" y="66497"/>
                </a:lnTo>
                <a:lnTo>
                  <a:pt x="258991" y="60223"/>
                </a:lnTo>
                <a:lnTo>
                  <a:pt x="254251" y="36802"/>
                </a:lnTo>
                <a:lnTo>
                  <a:pt x="241333" y="17657"/>
                </a:lnTo>
                <a:lnTo>
                  <a:pt x="222188" y="4739"/>
                </a:lnTo>
                <a:lnTo>
                  <a:pt x="198767" y="0"/>
                </a:lnTo>
                <a:close/>
              </a:path>
              <a:path w="259080" h="358775">
                <a:moveTo>
                  <a:pt x="258991" y="66497"/>
                </a:moveTo>
                <a:lnTo>
                  <a:pt x="192493" y="66497"/>
                </a:lnTo>
                <a:lnTo>
                  <a:pt x="192493" y="192493"/>
                </a:lnTo>
                <a:lnTo>
                  <a:pt x="258991" y="192493"/>
                </a:lnTo>
                <a:lnTo>
                  <a:pt x="258991" y="66497"/>
                </a:lnTo>
                <a:close/>
              </a:path>
            </a:pathLst>
          </a:custGeom>
          <a:solidFill>
            <a:srgbClr val="134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9" name="object 96">
            <a:extLst>
              <a:ext uri="{FF2B5EF4-FFF2-40B4-BE49-F238E27FC236}">
                <a16:creationId xmlns:a16="http://schemas.microsoft.com/office/drawing/2014/main" id="{41C0AA79-E8BD-169B-436A-F86B2CB3E074}"/>
              </a:ext>
            </a:extLst>
          </p:cNvPr>
          <p:cNvGrpSpPr/>
          <p:nvPr userDrawn="1"/>
        </p:nvGrpSpPr>
        <p:grpSpPr>
          <a:xfrm>
            <a:off x="14557264" y="8084427"/>
            <a:ext cx="560705" cy="259079"/>
            <a:chOff x="14557264" y="8084427"/>
            <a:chExt cx="560705" cy="259079"/>
          </a:xfrm>
        </p:grpSpPr>
        <p:sp>
          <p:nvSpPr>
            <p:cNvPr id="100" name="object 97">
              <a:extLst>
                <a:ext uri="{FF2B5EF4-FFF2-40B4-BE49-F238E27FC236}">
                  <a16:creationId xmlns:a16="http://schemas.microsoft.com/office/drawing/2014/main" id="{E6D09393-925F-9507-16DB-9A1FB6674C59}"/>
                </a:ext>
              </a:extLst>
            </p:cNvPr>
            <p:cNvSpPr/>
            <p:nvPr/>
          </p:nvSpPr>
          <p:spPr>
            <a:xfrm>
              <a:off x="14858597" y="8084427"/>
              <a:ext cx="259079" cy="259079"/>
            </a:xfrm>
            <a:custGeom>
              <a:avLst/>
              <a:gdLst/>
              <a:ahLst/>
              <a:cxnLst/>
              <a:rect l="l" t="t" r="r" b="b"/>
              <a:pathLst>
                <a:path w="259080" h="259079">
                  <a:moveTo>
                    <a:pt x="187172" y="0"/>
                  </a:moveTo>
                  <a:lnTo>
                    <a:pt x="0" y="0"/>
                  </a:lnTo>
                  <a:lnTo>
                    <a:pt x="0" y="225742"/>
                  </a:lnTo>
                  <a:lnTo>
                    <a:pt x="2776" y="239064"/>
                  </a:lnTo>
                  <a:lnTo>
                    <a:pt x="10321" y="249823"/>
                  </a:lnTo>
                  <a:lnTo>
                    <a:pt x="21463" y="256841"/>
                  </a:lnTo>
                  <a:lnTo>
                    <a:pt x="35026" y="258940"/>
                  </a:lnTo>
                  <a:lnTo>
                    <a:pt x="47530" y="255595"/>
                  </a:lnTo>
                  <a:lnTo>
                    <a:pt x="57505" y="247802"/>
                  </a:lnTo>
                  <a:lnTo>
                    <a:pt x="64108" y="236808"/>
                  </a:lnTo>
                  <a:lnTo>
                    <a:pt x="66497" y="223862"/>
                  </a:lnTo>
                  <a:lnTo>
                    <a:pt x="66497" y="66497"/>
                  </a:lnTo>
                  <a:lnTo>
                    <a:pt x="192481" y="66497"/>
                  </a:lnTo>
                  <a:lnTo>
                    <a:pt x="192481" y="223862"/>
                  </a:lnTo>
                  <a:lnTo>
                    <a:pt x="194869" y="236808"/>
                  </a:lnTo>
                  <a:lnTo>
                    <a:pt x="201472" y="247802"/>
                  </a:lnTo>
                  <a:lnTo>
                    <a:pt x="211447" y="255595"/>
                  </a:lnTo>
                  <a:lnTo>
                    <a:pt x="223951" y="258940"/>
                  </a:lnTo>
                  <a:lnTo>
                    <a:pt x="237515" y="256841"/>
                  </a:lnTo>
                  <a:lnTo>
                    <a:pt x="248656" y="249823"/>
                  </a:lnTo>
                  <a:lnTo>
                    <a:pt x="256202" y="239064"/>
                  </a:lnTo>
                  <a:lnTo>
                    <a:pt x="258978" y="225742"/>
                  </a:lnTo>
                  <a:lnTo>
                    <a:pt x="258978" y="71805"/>
                  </a:lnTo>
                  <a:lnTo>
                    <a:pt x="253336" y="43853"/>
                  </a:lnTo>
                  <a:lnTo>
                    <a:pt x="237948" y="21029"/>
                  </a:lnTo>
                  <a:lnTo>
                    <a:pt x="215124" y="5642"/>
                  </a:lnTo>
                  <a:lnTo>
                    <a:pt x="187172" y="0"/>
                  </a:lnTo>
                  <a:close/>
                </a:path>
              </a:pathLst>
            </a:custGeom>
            <a:solidFill>
              <a:srgbClr val="134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98">
              <a:extLst>
                <a:ext uri="{FF2B5EF4-FFF2-40B4-BE49-F238E27FC236}">
                  <a16:creationId xmlns:a16="http://schemas.microsoft.com/office/drawing/2014/main" id="{13F29B6C-2384-AACD-C530-647F63795790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4696561" y="8084441"/>
              <a:ext cx="119672" cy="119672"/>
            </a:xfrm>
            <a:prstGeom prst="rect">
              <a:avLst/>
            </a:prstGeom>
          </p:spPr>
        </p:pic>
        <p:pic>
          <p:nvPicPr>
            <p:cNvPr id="102" name="object 99">
              <a:extLst>
                <a:ext uri="{FF2B5EF4-FFF2-40B4-BE49-F238E27FC236}">
                  <a16:creationId xmlns:a16="http://schemas.microsoft.com/office/drawing/2014/main" id="{4F719C44-8FC9-6D79-4176-B393C66DAE88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4696562" y="8223740"/>
              <a:ext cx="119672" cy="119672"/>
            </a:xfrm>
            <a:prstGeom prst="rect">
              <a:avLst/>
            </a:prstGeom>
          </p:spPr>
        </p:pic>
        <p:pic>
          <p:nvPicPr>
            <p:cNvPr id="103" name="object 100">
              <a:extLst>
                <a:ext uri="{FF2B5EF4-FFF2-40B4-BE49-F238E27FC236}">
                  <a16:creationId xmlns:a16="http://schemas.microsoft.com/office/drawing/2014/main" id="{B3C3E305-FC0A-9A29-BAB6-77816E9EE820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4557264" y="8223740"/>
              <a:ext cx="119672" cy="119672"/>
            </a:xfrm>
            <a:prstGeom prst="rect">
              <a:avLst/>
            </a:prstGeom>
          </p:spPr>
        </p:pic>
        <p:pic>
          <p:nvPicPr>
            <p:cNvPr id="104" name="object 101">
              <a:extLst>
                <a:ext uri="{FF2B5EF4-FFF2-40B4-BE49-F238E27FC236}">
                  <a16:creationId xmlns:a16="http://schemas.microsoft.com/office/drawing/2014/main" id="{CC28267C-161F-7BD8-C80E-2ACDD4E2AF7E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4557266" y="8084441"/>
              <a:ext cx="119672" cy="119672"/>
            </a:xfrm>
            <a:prstGeom prst="rect">
              <a:avLst/>
            </a:prstGeom>
          </p:spPr>
        </p:pic>
      </p:grpSp>
      <p:pic>
        <p:nvPicPr>
          <p:cNvPr id="105" name="object 102">
            <a:extLst>
              <a:ext uri="{FF2B5EF4-FFF2-40B4-BE49-F238E27FC236}">
                <a16:creationId xmlns:a16="http://schemas.microsoft.com/office/drawing/2014/main" id="{7FCFCF71-A530-F8AD-E1CB-F745F33F583E}"/>
              </a:ext>
            </a:extLst>
          </p:cNvPr>
          <p:cNvPicPr/>
          <p:nvPr userDrawn="1"/>
        </p:nvPicPr>
        <p:blipFill>
          <a:blip r:embed="rId60" cstate="print"/>
          <a:stretch>
            <a:fillRect/>
          </a:stretch>
        </p:blipFill>
        <p:spPr>
          <a:xfrm>
            <a:off x="15181512" y="8084423"/>
            <a:ext cx="595826" cy="258992"/>
          </a:xfrm>
          <a:prstGeom prst="rect">
            <a:avLst/>
          </a:prstGeom>
        </p:spPr>
      </p:pic>
      <p:grpSp>
        <p:nvGrpSpPr>
          <p:cNvPr id="106" name="object 103">
            <a:extLst>
              <a:ext uri="{FF2B5EF4-FFF2-40B4-BE49-F238E27FC236}">
                <a16:creationId xmlns:a16="http://schemas.microsoft.com/office/drawing/2014/main" id="{3C7F82B2-461C-44B3-6D05-A565A8ED61FD}"/>
              </a:ext>
            </a:extLst>
          </p:cNvPr>
          <p:cNvGrpSpPr/>
          <p:nvPr userDrawn="1"/>
        </p:nvGrpSpPr>
        <p:grpSpPr>
          <a:xfrm>
            <a:off x="9699197" y="8203479"/>
            <a:ext cx="2438400" cy="662940"/>
            <a:chOff x="9699197" y="8203479"/>
            <a:chExt cx="2438400" cy="662940"/>
          </a:xfrm>
        </p:grpSpPr>
        <p:pic>
          <p:nvPicPr>
            <p:cNvPr id="107" name="object 104">
              <a:extLst>
                <a:ext uri="{FF2B5EF4-FFF2-40B4-BE49-F238E27FC236}">
                  <a16:creationId xmlns:a16="http://schemas.microsoft.com/office/drawing/2014/main" id="{6B535CD3-AED3-9C3A-44FF-7A021150D202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0660427" y="8256841"/>
              <a:ext cx="469792" cy="198120"/>
            </a:xfrm>
            <a:prstGeom prst="rect">
              <a:avLst/>
            </a:prstGeom>
          </p:spPr>
        </p:pic>
        <p:pic>
          <p:nvPicPr>
            <p:cNvPr id="108" name="object 105">
              <a:extLst>
                <a:ext uri="{FF2B5EF4-FFF2-40B4-BE49-F238E27FC236}">
                  <a16:creationId xmlns:a16="http://schemas.microsoft.com/office/drawing/2014/main" id="{70DC1697-FC5D-948D-B9BF-DCF4666CB389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699197" y="8203479"/>
              <a:ext cx="2438372" cy="662857"/>
            </a:xfrm>
            <a:prstGeom prst="rect">
              <a:avLst/>
            </a:prstGeom>
          </p:spPr>
        </p:pic>
      </p:grpSp>
      <p:pic>
        <p:nvPicPr>
          <p:cNvPr id="109" name="object 106">
            <a:extLst>
              <a:ext uri="{FF2B5EF4-FFF2-40B4-BE49-F238E27FC236}">
                <a16:creationId xmlns:a16="http://schemas.microsoft.com/office/drawing/2014/main" id="{963BF929-D3DB-CA49-5F6B-EAE98CF9CF21}"/>
              </a:ext>
            </a:extLst>
          </p:cNvPr>
          <p:cNvPicPr/>
          <p:nvPr userDrawn="1"/>
        </p:nvPicPr>
        <p:blipFill>
          <a:blip r:embed="rId63" cstate="print"/>
          <a:stretch>
            <a:fillRect/>
          </a:stretch>
        </p:blipFill>
        <p:spPr>
          <a:xfrm>
            <a:off x="10632714" y="7483088"/>
            <a:ext cx="570000" cy="650378"/>
          </a:xfrm>
          <a:prstGeom prst="rect">
            <a:avLst/>
          </a:prstGeom>
        </p:spPr>
      </p:pic>
      <p:sp>
        <p:nvSpPr>
          <p:cNvPr id="110" name="Holder 3">
            <a:extLst>
              <a:ext uri="{FF2B5EF4-FFF2-40B4-BE49-F238E27FC236}">
                <a16:creationId xmlns:a16="http://schemas.microsoft.com/office/drawing/2014/main" id="{6659EDB1-05CA-D1E3-5997-DF4CE13B1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276999"/>
          </a:xfrm>
        </p:spPr>
        <p:txBody>
          <a:bodyPr lIns="0" tIns="0" rIns="0" bIns="0"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112" name="Holder 3">
            <a:extLst>
              <a:ext uri="{FF2B5EF4-FFF2-40B4-BE49-F238E27FC236}">
                <a16:creationId xmlns:a16="http://schemas.microsoft.com/office/drawing/2014/main" id="{850EA4C6-EF4B-1311-E758-9D4572D8723A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23035" y="786538"/>
            <a:ext cx="9591849" cy="345476"/>
          </a:xfrm>
        </p:spPr>
        <p:txBody>
          <a:bodyPr lIns="0" tIns="0" rIns="0" bIns="0"/>
          <a:lstStyle>
            <a:lvl1pPr algn="r">
              <a:defRPr b="1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dirty="0"/>
          </a:p>
        </p:txBody>
      </p:sp>
      <p:sp>
        <p:nvSpPr>
          <p:cNvPr id="113" name="Holder 4">
            <a:extLst>
              <a:ext uri="{FF2B5EF4-FFF2-40B4-BE49-F238E27FC236}">
                <a16:creationId xmlns:a16="http://schemas.microsoft.com/office/drawing/2014/main" id="{D06E398D-E34F-EB6F-215C-4F24A593894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704320" y="8647881"/>
            <a:ext cx="3738880" cy="169277"/>
          </a:xfrm>
        </p:spPr>
        <p:txBody>
          <a:bodyPr lIns="0" tIns="0" rIns="0" bIns="0"/>
          <a:lstStyle>
            <a:lvl1pPr algn="r">
              <a:defRPr sz="1100">
                <a:solidFill>
                  <a:srgbClr val="151F3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B6F15528-21DE-4FAA-801E-634DDDAF4B2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2800" y="365760"/>
            <a:ext cx="14630400" cy="1463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103120"/>
            <a:ext cx="1463040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8503920"/>
            <a:ext cx="520192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3FAB7-0DE2-4DFF-8BE3-BE60634C5CD7}" type="datetime1">
              <a:rPr lang="en-US" smtClean="0"/>
              <a:t>11/3/2024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8503920"/>
            <a:ext cx="373888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svg"/><Relationship Id="rId7" Type="http://schemas.openxmlformats.org/officeDocument/2006/relationships/image" Target="../media/image69.sv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5" Type="http://schemas.openxmlformats.org/officeDocument/2006/relationships/image" Target="../media/image67.svg"/><Relationship Id="rId4" Type="http://schemas.openxmlformats.org/officeDocument/2006/relationships/image" Target="../media/image66.png"/><Relationship Id="rId9" Type="http://schemas.openxmlformats.org/officeDocument/2006/relationships/image" Target="../media/image71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magine 47">
            <a:extLst>
              <a:ext uri="{FF2B5EF4-FFF2-40B4-BE49-F238E27FC236}">
                <a16:creationId xmlns:a16="http://schemas.microsoft.com/office/drawing/2014/main" id="{F28CC0C5-7279-2052-FD7E-07DE0DC01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886"/>
            <a:ext cx="16256000" cy="9154886"/>
          </a:xfrm>
          <a:prstGeom prst="rect">
            <a:avLst/>
          </a:prstGeom>
        </p:spPr>
      </p:pic>
      <p:sp>
        <p:nvSpPr>
          <p:cNvPr id="57" name="Segnaposto testo 1">
            <a:extLst>
              <a:ext uri="{FF2B5EF4-FFF2-40B4-BE49-F238E27FC236}">
                <a16:creationId xmlns:a16="http://schemas.microsoft.com/office/drawing/2014/main" id="{F3F5B4B9-1CC3-F7B4-0D8F-16D099180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5633449"/>
            <a:ext cx="7848600" cy="1354217"/>
          </a:xfrm>
        </p:spPr>
        <p:txBody>
          <a:bodyPr/>
          <a:lstStyle/>
          <a:p>
            <a:r>
              <a:rPr lang="it-IT" sz="4400" b="1" dirty="0">
                <a:solidFill>
                  <a:srgbClr val="151F35"/>
                </a:solidFill>
              </a:rPr>
              <a:t>Il progetto “Giustizia Agile” </a:t>
            </a:r>
          </a:p>
          <a:p>
            <a:r>
              <a:rPr lang="it-IT" sz="4400" b="1" dirty="0">
                <a:solidFill>
                  <a:srgbClr val="151F35"/>
                </a:solidFill>
              </a:rPr>
              <a:t>un anno dopo</a:t>
            </a:r>
          </a:p>
        </p:txBody>
      </p:sp>
      <p:sp>
        <p:nvSpPr>
          <p:cNvPr id="58" name="Segnaposto testo 1">
            <a:extLst>
              <a:ext uri="{FF2B5EF4-FFF2-40B4-BE49-F238E27FC236}">
                <a16:creationId xmlns:a16="http://schemas.microsoft.com/office/drawing/2014/main" id="{DA21AE22-6DD0-6279-CFA9-401F8CF69E44}"/>
              </a:ext>
            </a:extLst>
          </p:cNvPr>
          <p:cNvSpPr txBox="1">
            <a:spLocks/>
          </p:cNvSpPr>
          <p:nvPr/>
        </p:nvSpPr>
        <p:spPr>
          <a:xfrm>
            <a:off x="584200" y="7848600"/>
            <a:ext cx="7543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i="1" dirty="0">
                <a:solidFill>
                  <a:srgbClr val="151F35"/>
                </a:solidFill>
              </a:rPr>
              <a:t>Prof.ssa Rosa Anna Ruggiero</a:t>
            </a:r>
          </a:p>
          <a:p>
            <a:r>
              <a:rPr lang="it-IT" i="1" dirty="0">
                <a:solidFill>
                  <a:srgbClr val="151F35"/>
                </a:solidFill>
              </a:rPr>
              <a:t>Università degli Studi della Tuscia</a:t>
            </a:r>
          </a:p>
        </p:txBody>
      </p:sp>
      <p:sp>
        <p:nvSpPr>
          <p:cNvPr id="59" name="Segnaposto numero diapositiva 58">
            <a:extLst>
              <a:ext uri="{FF2B5EF4-FFF2-40B4-BE49-F238E27FC236}">
                <a16:creationId xmlns:a16="http://schemas.microsoft.com/office/drawing/2014/main" id="{579159DC-4417-168B-C961-BFECAA7E102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21270-F5F9-11FA-3563-78894F062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919FF8F-EE9C-E04C-8496-E777C7C625B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308600" y="609600"/>
            <a:ext cx="10439400" cy="892552"/>
          </a:xfrm>
        </p:spPr>
        <p:txBody>
          <a:bodyPr/>
          <a:lstStyle/>
          <a:p>
            <a:r>
              <a:rPr lang="it-IT" sz="3000" dirty="0"/>
              <a:t>Giustizia Agile </a:t>
            </a:r>
          </a:p>
          <a:p>
            <a:r>
              <a:rPr lang="it-IT" sz="2800" b="0" dirty="0"/>
              <a:t>I frutti della collaborazione tra uffici giudiziari e università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E3EF9166-0D40-1D75-3738-083367DE893C}"/>
              </a:ext>
            </a:extLst>
          </p:cNvPr>
          <p:cNvSpPr/>
          <p:nvPr/>
        </p:nvSpPr>
        <p:spPr>
          <a:xfrm>
            <a:off x="279400" y="1912322"/>
            <a:ext cx="3689351" cy="1676400"/>
          </a:xfrm>
          <a:prstGeom prst="roundRect">
            <a:avLst>
              <a:gd name="adj" fmla="val 500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DAFF63ED-E72E-98FF-E29E-E75FC396D92A}"/>
              </a:ext>
            </a:extLst>
          </p:cNvPr>
          <p:cNvSpPr/>
          <p:nvPr/>
        </p:nvSpPr>
        <p:spPr>
          <a:xfrm>
            <a:off x="4190095" y="1912322"/>
            <a:ext cx="3789134" cy="1676400"/>
          </a:xfrm>
          <a:prstGeom prst="roundRect">
            <a:avLst>
              <a:gd name="adj" fmla="val 500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259887D4-691E-169D-343F-41A7EC38AF94}"/>
              </a:ext>
            </a:extLst>
          </p:cNvPr>
          <p:cNvSpPr/>
          <p:nvPr/>
        </p:nvSpPr>
        <p:spPr>
          <a:xfrm>
            <a:off x="8206013" y="1912322"/>
            <a:ext cx="3871957" cy="1676400"/>
          </a:xfrm>
          <a:prstGeom prst="roundRect">
            <a:avLst>
              <a:gd name="adj" fmla="val 500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39214B8F-FBFE-7E2C-9AB1-1AAD28E67EE3}"/>
              </a:ext>
            </a:extLst>
          </p:cNvPr>
          <p:cNvSpPr/>
          <p:nvPr/>
        </p:nvSpPr>
        <p:spPr>
          <a:xfrm>
            <a:off x="12311924" y="1912322"/>
            <a:ext cx="3588476" cy="1676400"/>
          </a:xfrm>
          <a:prstGeom prst="roundRect">
            <a:avLst>
              <a:gd name="adj" fmla="val 500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egnaposto testo 1">
            <a:extLst>
              <a:ext uri="{FF2B5EF4-FFF2-40B4-BE49-F238E27FC236}">
                <a16:creationId xmlns:a16="http://schemas.microsoft.com/office/drawing/2014/main" id="{C790E55F-6BC6-125B-9230-AADDD84F1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9724" y="3877319"/>
            <a:ext cx="3497945" cy="2708434"/>
          </a:xfrm>
        </p:spPr>
        <p:txBody>
          <a:bodyPr/>
          <a:lstStyle/>
          <a:p>
            <a:pPr algn="just"/>
            <a:r>
              <a:rPr lang="it-IT" sz="1600" b="1" dirty="0">
                <a:solidFill>
                  <a:srgbClr val="0070C0"/>
                </a:solidFill>
              </a:rPr>
              <a:t>Insegnamenti di organizzazione giudiziaria</a:t>
            </a:r>
          </a:p>
          <a:p>
            <a:pPr algn="just"/>
            <a:r>
              <a:rPr lang="it-IT" sz="1600" dirty="0"/>
              <a:t>con lezioni, seminari, workshop tenuti da docenti di discipline diverse e rappresentanti del mondo giudiziario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dirty="0">
                <a:solidFill>
                  <a:srgbClr val="0070C0"/>
                </a:solidFill>
              </a:rPr>
              <a:t>Laboratori di scrittura giuridica</a:t>
            </a:r>
            <a:endParaRPr lang="it-IT" sz="1600" dirty="0">
              <a:solidFill>
                <a:srgbClr val="0070C0"/>
              </a:solidFill>
            </a:endParaRPr>
          </a:p>
          <a:p>
            <a:pPr algn="just"/>
            <a:r>
              <a:rPr lang="it-IT" sz="1600" dirty="0"/>
              <a:t>per l’acquisizione non solo di conoscenze teoriche, ma anche di abilità pratiche spendibili nel mondo del lavoro</a:t>
            </a:r>
          </a:p>
        </p:txBody>
      </p:sp>
      <p:pic>
        <p:nvPicPr>
          <p:cNvPr id="35" name="Elemento grafico 34" descr="Ingranaggi con riempimento a tinta unita">
            <a:extLst>
              <a:ext uri="{FF2B5EF4-FFF2-40B4-BE49-F238E27FC236}">
                <a16:creationId xmlns:a16="http://schemas.microsoft.com/office/drawing/2014/main" id="{AFF15CB1-BF8F-C577-5C00-2FCEFADD3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9401" y="1853013"/>
            <a:ext cx="1605395" cy="1605395"/>
          </a:xfrm>
          <a:prstGeom prst="rect">
            <a:avLst/>
          </a:prstGeom>
        </p:spPr>
      </p:pic>
      <p:sp>
        <p:nvSpPr>
          <p:cNvPr id="22" name="Segnaposto testo 1">
            <a:extLst>
              <a:ext uri="{FF2B5EF4-FFF2-40B4-BE49-F238E27FC236}">
                <a16:creationId xmlns:a16="http://schemas.microsoft.com/office/drawing/2014/main" id="{39218950-498A-D3B8-D615-2BD098FDB13B}"/>
              </a:ext>
            </a:extLst>
          </p:cNvPr>
          <p:cNvSpPr txBox="1">
            <a:spLocks/>
          </p:cNvSpPr>
          <p:nvPr/>
        </p:nvSpPr>
        <p:spPr>
          <a:xfrm>
            <a:off x="4245428" y="3859988"/>
            <a:ext cx="3615872" cy="36933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600" b="1" dirty="0">
                <a:solidFill>
                  <a:srgbClr val="0070C0"/>
                </a:solidFill>
              </a:rPr>
              <a:t>Progetto «Con-senso»</a:t>
            </a:r>
          </a:p>
          <a:p>
            <a:pPr algn="just"/>
            <a:r>
              <a:rPr lang="it-IT" sz="1600" dirty="0"/>
              <a:t>per l’aggressione e la prevenzione dell’arretrato, nonché la gestione delle cause pendenti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dirty="0">
                <a:solidFill>
                  <a:srgbClr val="0070C0"/>
                </a:solidFill>
              </a:rPr>
              <a:t>Modello operativo per il raccordo tra giustizia riparativa e procedimento penale</a:t>
            </a:r>
          </a:p>
          <a:p>
            <a:pPr algn="just"/>
            <a:r>
              <a:rPr lang="it-IT" sz="1600" dirty="0"/>
              <a:t>a supporto dell’autorità giudiziaria nella scelta circa l’invio degli interessati ai centri di giustizia riparativa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Mappatura delle procedure operative in uso presso gli uffici giudiziari</a:t>
            </a:r>
            <a:endParaRPr lang="it-IT" sz="1600" dirty="0"/>
          </a:p>
        </p:txBody>
      </p:sp>
      <p:pic>
        <p:nvPicPr>
          <p:cNvPr id="31" name="Elemento grafico 30" descr="Cappello di laurea con riempimento a tinta unita">
            <a:extLst>
              <a:ext uri="{FF2B5EF4-FFF2-40B4-BE49-F238E27FC236}">
                <a16:creationId xmlns:a16="http://schemas.microsoft.com/office/drawing/2014/main" id="{B42F2787-69A8-3D15-C447-8B35950B69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400" y="1738773"/>
            <a:ext cx="1627302" cy="1627302"/>
          </a:xfrm>
          <a:prstGeom prst="rect">
            <a:avLst/>
          </a:prstGeom>
        </p:spPr>
      </p:pic>
      <p:sp>
        <p:nvSpPr>
          <p:cNvPr id="23" name="Segnaposto testo 1">
            <a:extLst>
              <a:ext uri="{FF2B5EF4-FFF2-40B4-BE49-F238E27FC236}">
                <a16:creationId xmlns:a16="http://schemas.microsoft.com/office/drawing/2014/main" id="{5AAD986D-7719-5C81-777F-BDCDD83F4CF1}"/>
              </a:ext>
            </a:extLst>
          </p:cNvPr>
          <p:cNvSpPr txBox="1">
            <a:spLocks/>
          </p:cNvSpPr>
          <p:nvPr/>
        </p:nvSpPr>
        <p:spPr>
          <a:xfrm>
            <a:off x="4363356" y="2042636"/>
            <a:ext cx="3497944" cy="1046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>
                <a:solidFill>
                  <a:srgbClr val="0070C0"/>
                </a:solidFill>
              </a:rPr>
              <a:t>Una giustizia più efficiente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Modelli operativi innovativi in uso presso gli uffici giudiziari</a:t>
            </a:r>
          </a:p>
        </p:txBody>
      </p:sp>
      <p:pic>
        <p:nvPicPr>
          <p:cNvPr id="37" name="Elemento grafico 36" descr="Robot con riempimento a tinta unita">
            <a:extLst>
              <a:ext uri="{FF2B5EF4-FFF2-40B4-BE49-F238E27FC236}">
                <a16:creationId xmlns:a16="http://schemas.microsoft.com/office/drawing/2014/main" id="{B01457A8-938E-FA58-9FB8-C031337855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84670" y="1847912"/>
            <a:ext cx="1732646" cy="1732646"/>
          </a:xfrm>
          <a:prstGeom prst="rect">
            <a:avLst/>
          </a:prstGeom>
        </p:spPr>
      </p:pic>
      <p:sp>
        <p:nvSpPr>
          <p:cNvPr id="24" name="Segnaposto testo 1">
            <a:extLst>
              <a:ext uri="{FF2B5EF4-FFF2-40B4-BE49-F238E27FC236}">
                <a16:creationId xmlns:a16="http://schemas.microsoft.com/office/drawing/2014/main" id="{31789D75-A76B-A4E5-46E6-8000FA39B7BE}"/>
              </a:ext>
            </a:extLst>
          </p:cNvPr>
          <p:cNvSpPr txBox="1">
            <a:spLocks/>
          </p:cNvSpPr>
          <p:nvPr/>
        </p:nvSpPr>
        <p:spPr>
          <a:xfrm>
            <a:off x="400049" y="2042636"/>
            <a:ext cx="3435537" cy="1323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>
                <a:solidFill>
                  <a:srgbClr val="0070C0"/>
                </a:solidFill>
              </a:rPr>
              <a:t>Una didattica rinnovata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Nuovi insegnamenti, cliniche e laboratori istituiti presso le università</a:t>
            </a:r>
          </a:p>
        </p:txBody>
      </p:sp>
      <p:pic>
        <p:nvPicPr>
          <p:cNvPr id="39" name="Elemento grafico 38" descr="Brindisi con riempimento a tinta unita">
            <a:extLst>
              <a:ext uri="{FF2B5EF4-FFF2-40B4-BE49-F238E27FC236}">
                <a16:creationId xmlns:a16="http://schemas.microsoft.com/office/drawing/2014/main" id="{D3E6CA21-CB33-4AF7-4B80-90C523528C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77971" y="1684569"/>
            <a:ext cx="1735709" cy="1735709"/>
          </a:xfrm>
          <a:prstGeom prst="rect">
            <a:avLst/>
          </a:prstGeom>
        </p:spPr>
      </p:pic>
      <p:sp>
        <p:nvSpPr>
          <p:cNvPr id="26" name="Segnaposto testo 1">
            <a:extLst>
              <a:ext uri="{FF2B5EF4-FFF2-40B4-BE49-F238E27FC236}">
                <a16:creationId xmlns:a16="http://schemas.microsoft.com/office/drawing/2014/main" id="{1EBD2A88-E9D3-EEC2-D44C-38C8D881ACD0}"/>
              </a:ext>
            </a:extLst>
          </p:cNvPr>
          <p:cNvSpPr txBox="1">
            <a:spLocks/>
          </p:cNvSpPr>
          <p:nvPr/>
        </p:nvSpPr>
        <p:spPr>
          <a:xfrm>
            <a:off x="8326211" y="2047764"/>
            <a:ext cx="3497944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>
                <a:solidFill>
                  <a:srgbClr val="0070C0"/>
                </a:solidFill>
              </a:rPr>
              <a:t>La tecnologia al servizio della giustizia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Strumenti di Intelligenza Artificiale in fase di sperimentazione</a:t>
            </a:r>
          </a:p>
        </p:txBody>
      </p:sp>
      <p:sp>
        <p:nvSpPr>
          <p:cNvPr id="27" name="Segnaposto testo 1">
            <a:extLst>
              <a:ext uri="{FF2B5EF4-FFF2-40B4-BE49-F238E27FC236}">
                <a16:creationId xmlns:a16="http://schemas.microsoft.com/office/drawing/2014/main" id="{A58686BC-13A6-3707-CE7E-16A6AA1D19AD}"/>
              </a:ext>
            </a:extLst>
          </p:cNvPr>
          <p:cNvSpPr txBox="1">
            <a:spLocks/>
          </p:cNvSpPr>
          <p:nvPr/>
        </p:nvSpPr>
        <p:spPr>
          <a:xfrm>
            <a:off x="8293101" y="3881877"/>
            <a:ext cx="3733799" cy="29546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600" b="1" dirty="0">
                <a:solidFill>
                  <a:srgbClr val="0070C0"/>
                </a:solidFill>
              </a:rPr>
              <a:t>«Cicero»</a:t>
            </a:r>
          </a:p>
          <a:p>
            <a:pPr algn="just"/>
            <a:r>
              <a:rPr lang="it-IT" sz="1600" dirty="0"/>
              <a:t>prototipo di </a:t>
            </a:r>
            <a:r>
              <a:rPr lang="it-IT" sz="1600" i="1" dirty="0"/>
              <a:t>writing </a:t>
            </a:r>
            <a:r>
              <a:rPr lang="it-IT" sz="1600" i="1" dirty="0" err="1"/>
              <a:t>assistant</a:t>
            </a:r>
            <a:r>
              <a:rPr lang="it-IT" sz="1600" i="1" dirty="0"/>
              <a:t> </a:t>
            </a:r>
            <a:r>
              <a:rPr lang="it-IT" sz="1600" dirty="0"/>
              <a:t>che supporta i giudici nella stesura delle decisioni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Calcolo dell’assegno di mantenimento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</a:rPr>
              <a:t>prototipo di </a:t>
            </a:r>
            <a:r>
              <a:rPr lang="it-IT" sz="1600" i="1" dirty="0">
                <a:solidFill>
                  <a:schemeClr val="tx1"/>
                </a:solidFill>
              </a:rPr>
              <a:t>software</a:t>
            </a:r>
            <a:r>
              <a:rPr lang="it-IT" sz="1600" dirty="0">
                <a:solidFill>
                  <a:schemeClr val="tx1"/>
                </a:solidFill>
              </a:rPr>
              <a:t> che individua un </a:t>
            </a:r>
            <a:r>
              <a:rPr lang="it-IT" sz="1600" i="1" dirty="0">
                <a:solidFill>
                  <a:schemeClr val="tx1"/>
                </a:solidFill>
              </a:rPr>
              <a:t>range</a:t>
            </a:r>
            <a:r>
              <a:rPr lang="it-IT" sz="1600" dirty="0">
                <a:solidFill>
                  <a:schemeClr val="tx1"/>
                </a:solidFill>
              </a:rPr>
              <a:t> per determinare la misura dell’assegno</a:t>
            </a:r>
          </a:p>
          <a:p>
            <a:pPr algn="just"/>
            <a:endParaRPr lang="it-IT" sz="1600" dirty="0">
              <a:solidFill>
                <a:schemeClr val="tx1"/>
              </a:solidFill>
            </a:endParaRPr>
          </a:p>
          <a:p>
            <a:pPr algn="just"/>
            <a:r>
              <a:rPr lang="it-IT" sz="1600" b="1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Banche dati della giurisprudenza di merito</a:t>
            </a:r>
            <a:endParaRPr lang="it-IT" sz="1600" dirty="0">
              <a:solidFill>
                <a:schemeClr val="tx1"/>
              </a:solidFill>
            </a:endParaRPr>
          </a:p>
        </p:txBody>
      </p:sp>
      <p:sp>
        <p:nvSpPr>
          <p:cNvPr id="29" name="Segnaposto testo 1">
            <a:extLst>
              <a:ext uri="{FF2B5EF4-FFF2-40B4-BE49-F238E27FC236}">
                <a16:creationId xmlns:a16="http://schemas.microsoft.com/office/drawing/2014/main" id="{E0B8EDAE-1BEA-DB18-86EE-486B45D58A86}"/>
              </a:ext>
            </a:extLst>
          </p:cNvPr>
          <p:cNvSpPr txBox="1">
            <a:spLocks/>
          </p:cNvSpPr>
          <p:nvPr/>
        </p:nvSpPr>
        <p:spPr>
          <a:xfrm>
            <a:off x="12450081" y="2042636"/>
            <a:ext cx="3329669" cy="1323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>
                <a:solidFill>
                  <a:srgbClr val="0070C0"/>
                </a:solidFill>
              </a:rPr>
              <a:t>Una rinnovata sinergia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Tirocini e borse dottorali per un’accademia al servizio della giustizia e della comunità</a:t>
            </a:r>
          </a:p>
        </p:txBody>
      </p:sp>
      <p:sp>
        <p:nvSpPr>
          <p:cNvPr id="30" name="Segnaposto testo 1">
            <a:extLst>
              <a:ext uri="{FF2B5EF4-FFF2-40B4-BE49-F238E27FC236}">
                <a16:creationId xmlns:a16="http://schemas.microsoft.com/office/drawing/2014/main" id="{AF5B77FF-FC84-90C9-9D4D-5B4DF6AD8DC2}"/>
              </a:ext>
            </a:extLst>
          </p:cNvPr>
          <p:cNvSpPr txBox="1">
            <a:spLocks/>
          </p:cNvSpPr>
          <p:nvPr/>
        </p:nvSpPr>
        <p:spPr>
          <a:xfrm>
            <a:off x="12450082" y="3877319"/>
            <a:ext cx="3161393" cy="2462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600" b="1" dirty="0">
                <a:solidFill>
                  <a:srgbClr val="0070C0"/>
                </a:solidFill>
              </a:rPr>
              <a:t>Bilancio sociale dei tribunali</a:t>
            </a:r>
          </a:p>
          <a:p>
            <a:pPr algn="just"/>
            <a:r>
              <a:rPr lang="it-IT" sz="1600" dirty="0"/>
              <a:t>costruzione di uno strumento che promuove efficienza e trasparenza della giustizia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b="1" dirty="0">
                <a:solidFill>
                  <a:srgbClr val="0070C0"/>
                </a:solidFill>
              </a:rPr>
              <a:t>Catalogazione delle decisioni, estrazione dei passaggi motivazionali più rilevanti, modelli tipo di provvedimenti giudiziari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612228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34E335A-F159-2598-BFFF-6EE2D90C5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egnaposto testo 1">
            <a:extLst>
              <a:ext uri="{FF2B5EF4-FFF2-40B4-BE49-F238E27FC236}">
                <a16:creationId xmlns:a16="http://schemas.microsoft.com/office/drawing/2014/main" id="{6153A71B-82DF-FA69-8A06-E0DF01E3C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200" y="3847378"/>
            <a:ext cx="7848600" cy="677108"/>
          </a:xfrm>
        </p:spPr>
        <p:txBody>
          <a:bodyPr/>
          <a:lstStyle/>
          <a:p>
            <a:pPr algn="ctr"/>
            <a:r>
              <a:rPr lang="it-IT" sz="4400" b="1" dirty="0">
                <a:solidFill>
                  <a:srgbClr val="151F35"/>
                </a:solidFill>
              </a:rPr>
              <a:t>Grazie per l’attenzione</a:t>
            </a:r>
          </a:p>
        </p:txBody>
      </p:sp>
      <p:sp>
        <p:nvSpPr>
          <p:cNvPr id="58" name="Segnaposto testo 1">
            <a:extLst>
              <a:ext uri="{FF2B5EF4-FFF2-40B4-BE49-F238E27FC236}">
                <a16:creationId xmlns:a16="http://schemas.microsoft.com/office/drawing/2014/main" id="{0161273E-20B2-9228-55E4-A32D26AF1364}"/>
              </a:ext>
            </a:extLst>
          </p:cNvPr>
          <p:cNvSpPr txBox="1">
            <a:spLocks/>
          </p:cNvSpPr>
          <p:nvPr/>
        </p:nvSpPr>
        <p:spPr>
          <a:xfrm>
            <a:off x="736600" y="5562600"/>
            <a:ext cx="7543800" cy="2156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t-IT" sz="2400" b="1" dirty="0">
                <a:solidFill>
                  <a:srgbClr val="151F35"/>
                </a:solidFill>
              </a:rPr>
              <a:t>Prof.ssa Rosa Anna Ruggiero</a:t>
            </a:r>
          </a:p>
          <a:p>
            <a:pPr algn="ctr">
              <a:lnSpc>
                <a:spcPct val="150000"/>
              </a:lnSpc>
            </a:pPr>
            <a:r>
              <a:rPr lang="it-IT" sz="2400" dirty="0">
                <a:solidFill>
                  <a:srgbClr val="151F35"/>
                </a:solidFill>
              </a:rPr>
              <a:t>Università degli Studi della Tuscia</a:t>
            </a:r>
          </a:p>
          <a:p>
            <a:pPr algn="ctr">
              <a:lnSpc>
                <a:spcPct val="150000"/>
              </a:lnSpc>
            </a:pPr>
            <a:endParaRPr lang="it-IT" sz="2400" dirty="0">
              <a:solidFill>
                <a:srgbClr val="151F35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it-IT" sz="2400" i="1" dirty="0" err="1">
                <a:solidFill>
                  <a:srgbClr val="151F35"/>
                </a:solidFill>
              </a:rPr>
              <a:t>rosa.ruggiero@unitus.it</a:t>
            </a:r>
            <a:endParaRPr lang="it-IT" sz="2400" i="1" dirty="0">
              <a:solidFill>
                <a:srgbClr val="151F35"/>
              </a:solidFill>
            </a:endParaRPr>
          </a:p>
        </p:txBody>
      </p:sp>
      <p:sp>
        <p:nvSpPr>
          <p:cNvPr id="59" name="Segnaposto numero diapositiva 58">
            <a:extLst>
              <a:ext uri="{FF2B5EF4-FFF2-40B4-BE49-F238E27FC236}">
                <a16:creationId xmlns:a16="http://schemas.microsoft.com/office/drawing/2014/main" id="{58C8AC49-82F4-96E5-761B-91179067A10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it-IT" smtClean="0"/>
              <a:pPr/>
              <a:t>3</a:t>
            </a:fld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47DBA86-E2E0-8089-4CB1-6FD4A9C816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594"/>
          <a:stretch/>
        </p:blipFill>
        <p:spPr>
          <a:xfrm>
            <a:off x="8712200" y="0"/>
            <a:ext cx="7543800" cy="9154886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03F46D30-4DBE-A6B1-DD0C-26F38F8621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1562" b="79192"/>
          <a:stretch/>
        </p:blipFill>
        <p:spPr>
          <a:xfrm>
            <a:off x="0" y="0"/>
            <a:ext cx="94996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66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274</Words>
  <Application>Microsoft Office PowerPoint</Application>
  <PresentationFormat>Personalizzato</PresentationFormat>
  <Paragraphs>48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Open Sans</vt:lpstr>
      <vt:lpstr>Office Theme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ppt_1820x720_taskforce</dc:title>
  <dc:creator>Scalise Roberto</dc:creator>
  <cp:lastModifiedBy>Rosa Ruggiero</cp:lastModifiedBy>
  <cp:revision>14</cp:revision>
  <dcterms:created xsi:type="dcterms:W3CDTF">2024-10-23T13:11:35Z</dcterms:created>
  <dcterms:modified xsi:type="dcterms:W3CDTF">2024-11-03T18:23:10Z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2024-10-23T00:00:00Z</vt:filetime>
  </property>
  <property fmtid="{D5CDD505-2E9C-101B-9397-08002B2CF9AE}" pid="3" name="Creator">
    <vt:lpwstr>Adobe Illustrator 27.6 (Macintosh)</vt:lpwstr>
  </property>
  <property fmtid="{D5CDD505-2E9C-101B-9397-08002B2CF9AE}" pid="4" name="LastSaved">
    <vt:filetime>2024-10-23T00:00:00Z</vt:filetime>
  </property>
  <property fmtid="{D5CDD505-2E9C-101B-9397-08002B2CF9AE}" pid="5" name="Producer">
    <vt:lpwstr>Adobe PDF library 17.00</vt:lpwstr>
  </property>
</Properties>
</file>