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29"/>
  </p:notesMasterIdLst>
  <p:sldIdLst>
    <p:sldId id="309" r:id="rId5"/>
    <p:sldId id="350" r:id="rId6"/>
    <p:sldId id="310" r:id="rId7"/>
    <p:sldId id="289" r:id="rId8"/>
    <p:sldId id="2146848658" r:id="rId9"/>
    <p:sldId id="2146848675" r:id="rId10"/>
    <p:sldId id="2146848677" r:id="rId11"/>
    <p:sldId id="2146848659" r:id="rId12"/>
    <p:sldId id="2146848660" r:id="rId13"/>
    <p:sldId id="2146848661" r:id="rId14"/>
    <p:sldId id="2146848662" r:id="rId15"/>
    <p:sldId id="2146848663" r:id="rId16"/>
    <p:sldId id="2146848664" r:id="rId17"/>
    <p:sldId id="2146848665" r:id="rId18"/>
    <p:sldId id="2146848667" r:id="rId19"/>
    <p:sldId id="2146848668" r:id="rId20"/>
    <p:sldId id="2146848666" r:id="rId21"/>
    <p:sldId id="2146848669" r:id="rId22"/>
    <p:sldId id="2146848670" r:id="rId23"/>
    <p:sldId id="2146848671" r:id="rId24"/>
    <p:sldId id="2146848672" r:id="rId25"/>
    <p:sldId id="2146848673" r:id="rId26"/>
    <p:sldId id="2146848674" r:id="rId27"/>
    <p:sldId id="308" r:id="rId28"/>
  </p:sldIdLst>
  <p:sldSz cx="12192000" cy="6858000"/>
  <p:notesSz cx="6858000" cy="9144000"/>
  <p:custDataLst>
    <p:tags r:id="rId30"/>
  </p:custData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9" userDrawn="1">
          <p15:clr>
            <a:srgbClr val="A4A3A4"/>
          </p15:clr>
        </p15:guide>
        <p15:guide id="2" pos="937" userDrawn="1">
          <p15:clr>
            <a:srgbClr val="A4A3A4"/>
          </p15:clr>
        </p15:guide>
        <p15:guide id="3" pos="7219" userDrawn="1">
          <p15:clr>
            <a:srgbClr val="A4A3A4"/>
          </p15:clr>
        </p15:guide>
        <p15:guide id="4" pos="2184" userDrawn="1">
          <p15:clr>
            <a:srgbClr val="A4A3A4"/>
          </p15:clr>
        </p15:guide>
        <p15:guide id="5" orient="horz" pos="1638" userDrawn="1">
          <p15:clr>
            <a:srgbClr val="A4A3A4"/>
          </p15:clr>
        </p15:guide>
        <p15:guide id="6" orient="horz" pos="1298" userDrawn="1">
          <p15:clr>
            <a:srgbClr val="A4A3A4"/>
          </p15:clr>
        </p15:guide>
        <p15:guide id="7" orient="horz" pos="981" userDrawn="1">
          <p15:clr>
            <a:srgbClr val="A4A3A4"/>
          </p15:clr>
        </p15:guide>
        <p15:guide id="8" pos="2593" userDrawn="1">
          <p15:clr>
            <a:srgbClr val="A4A3A4"/>
          </p15:clr>
        </p15:guide>
        <p15:guide id="9" pos="6403" userDrawn="1">
          <p15:clr>
            <a:srgbClr val="A4A3A4"/>
          </p15:clr>
        </p15:guide>
        <p15:guide id="10" pos="506" userDrawn="1">
          <p15:clr>
            <a:srgbClr val="A4A3A4"/>
          </p15:clr>
        </p15:guide>
        <p15:guide id="11" orient="horz" pos="4006" userDrawn="1">
          <p15:clr>
            <a:srgbClr val="A4A3A4"/>
          </p15:clr>
        </p15:guide>
        <p15:guide id="12" pos="5246" userDrawn="1">
          <p15:clr>
            <a:srgbClr val="A4A3A4"/>
          </p15:clr>
        </p15:guide>
        <p15:guide id="13" orient="horz" pos="709" userDrawn="1">
          <p15:clr>
            <a:srgbClr val="A4A3A4"/>
          </p15:clr>
        </p15:guide>
        <p15:guide id="14" orient="horz" pos="4065" userDrawn="1">
          <p15:clr>
            <a:srgbClr val="A4A3A4"/>
          </p15:clr>
        </p15:guide>
        <p15:guide id="15" orient="horz" pos="243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491EB15-E5B6-C1FC-DB62-2BA7935373F9}" name="Elisa Fontana" initials="EF" userId="S::elisa.fontana@intelleraconsulting.com::108155bc-8744-472f-957e-698d0aef76f1" providerId="AD"/>
  <p188:author id="{E9A0A888-150C-40B1-EC5E-5C03CF3DCC1A}" name="Marco Lombardi" initials="ML" userId="S::marco.lombardi@intelleraconsulting.com::09fee161-bd1f-4855-8316-b172fd94ee4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Elisa E Fontana" initials="EE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504E"/>
    <a:srgbClr val="D3172B"/>
    <a:srgbClr val="720C16"/>
    <a:srgbClr val="00677F"/>
    <a:srgbClr val="004239"/>
    <a:srgbClr val="7AE1BF"/>
    <a:srgbClr val="EBF1F9"/>
    <a:srgbClr val="00BF6F"/>
    <a:srgbClr val="FFC658"/>
    <a:srgbClr val="B0B7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55A831-0641-469C-B5B0-D2C6A56A4B13}" v="40" dt="2023-07-14T11:01:11.770"/>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C4B1156A-380E-4F78-BDF5-A606A8083BF9}" styleName="Stile medio 4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Stile medio 4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5226" autoAdjust="0"/>
  </p:normalViewPr>
  <p:slideViewPr>
    <p:cSldViewPr snapToGrid="0">
      <p:cViewPr>
        <p:scale>
          <a:sx n="90" d="100"/>
          <a:sy n="90" d="100"/>
        </p:scale>
        <p:origin x="298" y="-235"/>
      </p:cViewPr>
      <p:guideLst>
        <p:guide orient="horz" pos="3929"/>
        <p:guide pos="937"/>
        <p:guide pos="7219"/>
        <p:guide pos="2184"/>
        <p:guide orient="horz" pos="1638"/>
        <p:guide orient="horz" pos="1298"/>
        <p:guide orient="horz" pos="981"/>
        <p:guide pos="2593"/>
        <p:guide pos="6403"/>
        <p:guide pos="506"/>
        <p:guide orient="horz" pos="4006"/>
        <p:guide pos="5246"/>
        <p:guide orient="horz" pos="709"/>
        <p:guide orient="horz" pos="4065"/>
        <p:guide orient="horz" pos="243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esca De Berardis" userId="0be8bb97-5714-4d42-a751-093c1252a2c8" providerId="ADAL" clId="{CCD0A92A-2F6C-455B-9DBD-9F66B165FDE6}"/>
    <pc:docChg chg="undo redo custSel addSld delSld modSld sldOrd modMainMaster">
      <pc:chgData name="Francesca De Berardis" userId="0be8bb97-5714-4d42-a751-093c1252a2c8" providerId="ADAL" clId="{CCD0A92A-2F6C-455B-9DBD-9F66B165FDE6}" dt="2023-05-09T13:53:48.763" v="6189" actId="478"/>
      <pc:docMkLst>
        <pc:docMk/>
      </pc:docMkLst>
      <pc:sldChg chg="addSp delSp modSp mod">
        <pc:chgData name="Francesca De Berardis" userId="0be8bb97-5714-4d42-a751-093c1252a2c8" providerId="ADAL" clId="{CCD0A92A-2F6C-455B-9DBD-9F66B165FDE6}" dt="2023-05-09T13:23:08.704" v="5657" actId="20577"/>
        <pc:sldMkLst>
          <pc:docMk/>
          <pc:sldMk cId="0" sldId="289"/>
        </pc:sldMkLst>
        <pc:spChg chg="del">
          <ac:chgData name="Francesca De Berardis" userId="0be8bb97-5714-4d42-a751-093c1252a2c8" providerId="ADAL" clId="{CCD0A92A-2F6C-455B-9DBD-9F66B165FDE6}" dt="2023-05-09T07:52:01.580" v="5218" actId="478"/>
          <ac:spMkLst>
            <pc:docMk/>
            <pc:sldMk cId="0" sldId="289"/>
            <ac:spMk id="6" creationId="{00000000-0000-0000-0000-000000000000}"/>
          </ac:spMkLst>
        </pc:spChg>
        <pc:spChg chg="mod ord">
          <ac:chgData name="Francesca De Berardis" userId="0be8bb97-5714-4d42-a751-093c1252a2c8" providerId="ADAL" clId="{CCD0A92A-2F6C-455B-9DBD-9F66B165FDE6}" dt="2023-05-09T13:23:08.704" v="5657" actId="20577"/>
          <ac:spMkLst>
            <pc:docMk/>
            <pc:sldMk cId="0" sldId="289"/>
            <ac:spMk id="9" creationId="{00000000-0000-0000-0000-000000000000}"/>
          </ac:spMkLst>
        </pc:spChg>
        <pc:spChg chg="mod topLvl">
          <ac:chgData name="Francesca De Berardis" userId="0be8bb97-5714-4d42-a751-093c1252a2c8" providerId="ADAL" clId="{CCD0A92A-2F6C-455B-9DBD-9F66B165FDE6}" dt="2023-05-08T16:28:10.055" v="2056" actId="207"/>
          <ac:spMkLst>
            <pc:docMk/>
            <pc:sldMk cId="0" sldId="289"/>
            <ac:spMk id="10" creationId="{89267647-9B8B-290B-78AC-2924D7783ADB}"/>
          </ac:spMkLst>
        </pc:spChg>
        <pc:spChg chg="add del mod">
          <ac:chgData name="Francesca De Berardis" userId="0be8bb97-5714-4d42-a751-093c1252a2c8" providerId="ADAL" clId="{CCD0A92A-2F6C-455B-9DBD-9F66B165FDE6}" dt="2023-05-08T14:34:27.498" v="133" actId="478"/>
          <ac:spMkLst>
            <pc:docMk/>
            <pc:sldMk cId="0" sldId="289"/>
            <ac:spMk id="12" creationId="{96E85AC8-6492-8192-2643-A10C8E2CBBD4}"/>
          </ac:spMkLst>
        </pc:spChg>
        <pc:spChg chg="add del mod">
          <ac:chgData name="Francesca De Berardis" userId="0be8bb97-5714-4d42-a751-093c1252a2c8" providerId="ADAL" clId="{CCD0A92A-2F6C-455B-9DBD-9F66B165FDE6}" dt="2023-05-08T14:34:25.774" v="132" actId="478"/>
          <ac:spMkLst>
            <pc:docMk/>
            <pc:sldMk cId="0" sldId="289"/>
            <ac:spMk id="13" creationId="{8AEA5744-0D3D-79DB-3048-43C70B8A4DC3}"/>
          </ac:spMkLst>
        </pc:spChg>
        <pc:spChg chg="add mod">
          <ac:chgData name="Francesca De Berardis" userId="0be8bb97-5714-4d42-a751-093c1252a2c8" providerId="ADAL" clId="{CCD0A92A-2F6C-455B-9DBD-9F66B165FDE6}" dt="2023-05-08T16:08:16.706" v="1810" actId="14100"/>
          <ac:spMkLst>
            <pc:docMk/>
            <pc:sldMk cId="0" sldId="289"/>
            <ac:spMk id="15" creationId="{217BFFF5-E7BF-E955-3811-B7B5CB6C3081}"/>
          </ac:spMkLst>
        </pc:spChg>
        <pc:spChg chg="add mod">
          <ac:chgData name="Francesca De Berardis" userId="0be8bb97-5714-4d42-a751-093c1252a2c8" providerId="ADAL" clId="{CCD0A92A-2F6C-455B-9DBD-9F66B165FDE6}" dt="2023-05-08T16:03:57.726" v="1661" actId="14100"/>
          <ac:spMkLst>
            <pc:docMk/>
            <pc:sldMk cId="0" sldId="289"/>
            <ac:spMk id="16" creationId="{DFFE87AF-5B0F-696D-9A7A-4AA34BE7491E}"/>
          </ac:spMkLst>
        </pc:spChg>
        <pc:spChg chg="add del mod">
          <ac:chgData name="Francesca De Berardis" userId="0be8bb97-5714-4d42-a751-093c1252a2c8" providerId="ADAL" clId="{CCD0A92A-2F6C-455B-9DBD-9F66B165FDE6}" dt="2023-05-08T14:38:16.459" v="241" actId="478"/>
          <ac:spMkLst>
            <pc:docMk/>
            <pc:sldMk cId="0" sldId="289"/>
            <ac:spMk id="17" creationId="{8866775E-598A-ADEC-CCC9-D20F0E3EB23A}"/>
          </ac:spMkLst>
        </pc:spChg>
        <pc:spChg chg="add mod">
          <ac:chgData name="Francesca De Berardis" userId="0be8bb97-5714-4d42-a751-093c1252a2c8" providerId="ADAL" clId="{CCD0A92A-2F6C-455B-9DBD-9F66B165FDE6}" dt="2023-05-08T16:08:15.995" v="1809" actId="14100"/>
          <ac:spMkLst>
            <pc:docMk/>
            <pc:sldMk cId="0" sldId="289"/>
            <ac:spMk id="20" creationId="{50E01CF4-687B-2D5D-EA9D-FB6A0AC55B09}"/>
          </ac:spMkLst>
        </pc:spChg>
        <pc:spChg chg="add mod">
          <ac:chgData name="Francesca De Berardis" userId="0be8bb97-5714-4d42-a751-093c1252a2c8" providerId="ADAL" clId="{CCD0A92A-2F6C-455B-9DBD-9F66B165FDE6}" dt="2023-05-08T16:03:57.726" v="1661" actId="14100"/>
          <ac:spMkLst>
            <pc:docMk/>
            <pc:sldMk cId="0" sldId="289"/>
            <ac:spMk id="21" creationId="{827041D1-4724-ACCF-9E39-5042216B8BAB}"/>
          </ac:spMkLst>
        </pc:spChg>
        <pc:spChg chg="add del mod">
          <ac:chgData name="Francesca De Berardis" userId="0be8bb97-5714-4d42-a751-093c1252a2c8" providerId="ADAL" clId="{CCD0A92A-2F6C-455B-9DBD-9F66B165FDE6}" dt="2023-05-08T15:30:22.498" v="1044" actId="478"/>
          <ac:spMkLst>
            <pc:docMk/>
            <pc:sldMk cId="0" sldId="289"/>
            <ac:spMk id="24" creationId="{5D94CC6F-5C36-4D7E-04C3-FB1763EDB905}"/>
          </ac:spMkLst>
        </pc:spChg>
        <pc:spChg chg="add del mod">
          <ac:chgData name="Francesca De Berardis" userId="0be8bb97-5714-4d42-a751-093c1252a2c8" providerId="ADAL" clId="{CCD0A92A-2F6C-455B-9DBD-9F66B165FDE6}" dt="2023-05-08T15:32:57.766" v="1099" actId="478"/>
          <ac:spMkLst>
            <pc:docMk/>
            <pc:sldMk cId="0" sldId="289"/>
            <ac:spMk id="25" creationId="{6B63085A-FCF9-5C52-E34D-083D09F5A98E}"/>
          </ac:spMkLst>
        </pc:spChg>
        <pc:spChg chg="add del mod">
          <ac:chgData name="Francesca De Berardis" userId="0be8bb97-5714-4d42-a751-093c1252a2c8" providerId="ADAL" clId="{CCD0A92A-2F6C-455B-9DBD-9F66B165FDE6}" dt="2023-05-08T15:41:30.979" v="1339" actId="20577"/>
          <ac:spMkLst>
            <pc:docMk/>
            <pc:sldMk cId="0" sldId="289"/>
            <ac:spMk id="26" creationId="{71274999-23B6-72AE-8845-F6F51B448B12}"/>
          </ac:spMkLst>
        </pc:spChg>
        <pc:spChg chg="add del mod">
          <ac:chgData name="Francesca De Berardis" userId="0be8bb97-5714-4d42-a751-093c1252a2c8" providerId="ADAL" clId="{CCD0A92A-2F6C-455B-9DBD-9F66B165FDE6}" dt="2023-05-08T15:40:24.723" v="1283" actId="20577"/>
          <ac:spMkLst>
            <pc:docMk/>
            <pc:sldMk cId="0" sldId="289"/>
            <ac:spMk id="27" creationId="{08686DE3-17E3-25EE-E48E-9868F45AADBF}"/>
          </ac:spMkLst>
        </pc:spChg>
        <pc:spChg chg="add del mod">
          <ac:chgData name="Francesca De Berardis" userId="0be8bb97-5714-4d42-a751-093c1252a2c8" providerId="ADAL" clId="{CCD0A92A-2F6C-455B-9DBD-9F66B165FDE6}" dt="2023-05-08T16:06:12.369" v="1703" actId="478"/>
          <ac:spMkLst>
            <pc:docMk/>
            <pc:sldMk cId="0" sldId="289"/>
            <ac:spMk id="28" creationId="{886C6F41-1912-129B-15A8-BF6407B718BD}"/>
          </ac:spMkLst>
        </pc:spChg>
        <pc:spChg chg="add del mod">
          <ac:chgData name="Francesca De Berardis" userId="0be8bb97-5714-4d42-a751-093c1252a2c8" providerId="ADAL" clId="{CCD0A92A-2F6C-455B-9DBD-9F66B165FDE6}" dt="2023-05-08T16:08:15.234" v="1808"/>
          <ac:spMkLst>
            <pc:docMk/>
            <pc:sldMk cId="0" sldId="289"/>
            <ac:spMk id="29" creationId="{09D068D7-6C15-6D32-8662-EA36A6CA2C60}"/>
          </ac:spMkLst>
        </pc:spChg>
        <pc:spChg chg="add del mod">
          <ac:chgData name="Francesca De Berardis" userId="0be8bb97-5714-4d42-a751-093c1252a2c8" providerId="ADAL" clId="{CCD0A92A-2F6C-455B-9DBD-9F66B165FDE6}" dt="2023-05-09T08:43:42.604" v="5525" actId="478"/>
          <ac:spMkLst>
            <pc:docMk/>
            <pc:sldMk cId="0" sldId="289"/>
            <ac:spMk id="30" creationId="{FA2419EE-7B18-A7AB-277F-0C4A74B05294}"/>
          </ac:spMkLst>
        </pc:spChg>
        <pc:spChg chg="add mod">
          <ac:chgData name="Francesca De Berardis" userId="0be8bb97-5714-4d42-a751-093c1252a2c8" providerId="ADAL" clId="{CCD0A92A-2F6C-455B-9DBD-9F66B165FDE6}" dt="2023-05-09T07:52:02.080" v="5219"/>
          <ac:spMkLst>
            <pc:docMk/>
            <pc:sldMk cId="0" sldId="289"/>
            <ac:spMk id="31" creationId="{17F1D0DC-D52E-BCC2-24AF-96005692E77B}"/>
          </ac:spMkLst>
        </pc:spChg>
        <pc:spChg chg="del mod">
          <ac:chgData name="Francesca De Berardis" userId="0be8bb97-5714-4d42-a751-093c1252a2c8" providerId="ADAL" clId="{CCD0A92A-2F6C-455B-9DBD-9F66B165FDE6}" dt="2023-05-08T15:30:19.101" v="1041" actId="478"/>
          <ac:spMkLst>
            <pc:docMk/>
            <pc:sldMk cId="0" sldId="289"/>
            <ac:spMk id="199" creationId="{00000000-0000-0000-0000-000000000000}"/>
          </ac:spMkLst>
        </pc:spChg>
        <pc:spChg chg="del mod">
          <ac:chgData name="Francesca De Berardis" userId="0be8bb97-5714-4d42-a751-093c1252a2c8" providerId="ADAL" clId="{CCD0A92A-2F6C-455B-9DBD-9F66B165FDE6}" dt="2023-05-08T14:30:01.421" v="70" actId="478"/>
          <ac:spMkLst>
            <pc:docMk/>
            <pc:sldMk cId="0" sldId="289"/>
            <ac:spMk id="200" creationId="{00000000-0000-0000-0000-000000000000}"/>
          </ac:spMkLst>
        </pc:spChg>
        <pc:grpChg chg="del">
          <ac:chgData name="Francesca De Berardis" userId="0be8bb97-5714-4d42-a751-093c1252a2c8" providerId="ADAL" clId="{CCD0A92A-2F6C-455B-9DBD-9F66B165FDE6}" dt="2023-05-08T14:27:17.256" v="1" actId="478"/>
          <ac:grpSpMkLst>
            <pc:docMk/>
            <pc:sldMk cId="0" sldId="289"/>
            <ac:grpSpMk id="7" creationId="{00000000-0000-0000-0000-000000000000}"/>
          </ac:grpSpMkLst>
        </pc:grpChg>
        <pc:grpChg chg="add del mod">
          <ac:chgData name="Francesca De Berardis" userId="0be8bb97-5714-4d42-a751-093c1252a2c8" providerId="ADAL" clId="{CCD0A92A-2F6C-455B-9DBD-9F66B165FDE6}" dt="2023-05-08T14:30:09.808" v="71" actId="165"/>
          <ac:grpSpMkLst>
            <pc:docMk/>
            <pc:sldMk cId="0" sldId="289"/>
            <ac:grpSpMk id="8" creationId="{086FD998-5F66-AF95-27D8-B57891721AC7}"/>
          </ac:grpSpMkLst>
        </pc:grpChg>
        <pc:graphicFrameChg chg="del">
          <ac:chgData name="Francesca De Berardis" userId="0be8bb97-5714-4d42-a751-093c1252a2c8" providerId="ADAL" clId="{CCD0A92A-2F6C-455B-9DBD-9F66B165FDE6}" dt="2023-05-08T14:27:28.908" v="2" actId="478"/>
          <ac:graphicFrameMkLst>
            <pc:docMk/>
            <pc:sldMk cId="0" sldId="289"/>
            <ac:graphicFrameMk id="3" creationId="{00000000-0000-0000-0000-000000000000}"/>
          </ac:graphicFrameMkLst>
        </pc:graphicFrameChg>
        <pc:picChg chg="del">
          <ac:chgData name="Francesca De Berardis" userId="0be8bb97-5714-4d42-a751-093c1252a2c8" providerId="ADAL" clId="{CCD0A92A-2F6C-455B-9DBD-9F66B165FDE6}" dt="2023-05-08T14:27:17.256" v="1" actId="478"/>
          <ac:picMkLst>
            <pc:docMk/>
            <pc:sldMk cId="0" sldId="289"/>
            <ac:picMk id="2" creationId="{00000000-0000-0000-0000-000000000000}"/>
          </ac:picMkLst>
        </pc:picChg>
        <pc:picChg chg="del">
          <ac:chgData name="Francesca De Berardis" userId="0be8bb97-5714-4d42-a751-093c1252a2c8" providerId="ADAL" clId="{CCD0A92A-2F6C-455B-9DBD-9F66B165FDE6}" dt="2023-05-08T14:27:17.256" v="1" actId="478"/>
          <ac:picMkLst>
            <pc:docMk/>
            <pc:sldMk cId="0" sldId="289"/>
            <ac:picMk id="5" creationId="{00000000-0000-0000-0000-000000000000}"/>
          </ac:picMkLst>
        </pc:picChg>
        <pc:picChg chg="mod topLvl">
          <ac:chgData name="Francesca De Berardis" userId="0be8bb97-5714-4d42-a751-093c1252a2c8" providerId="ADAL" clId="{CCD0A92A-2F6C-455B-9DBD-9F66B165FDE6}" dt="2023-05-08T16:36:46.258" v="2125" actId="1076"/>
          <ac:picMkLst>
            <pc:docMk/>
            <pc:sldMk cId="0" sldId="289"/>
            <ac:picMk id="11" creationId="{CF537698-D134-4A66-F547-C92D12D1DF02}"/>
          </ac:picMkLst>
        </pc:picChg>
        <pc:picChg chg="add del mod">
          <ac:chgData name="Francesca De Berardis" userId="0be8bb97-5714-4d42-a751-093c1252a2c8" providerId="ADAL" clId="{CCD0A92A-2F6C-455B-9DBD-9F66B165FDE6}" dt="2023-05-08T14:38:16.459" v="241" actId="478"/>
          <ac:picMkLst>
            <pc:docMk/>
            <pc:sldMk cId="0" sldId="289"/>
            <ac:picMk id="18" creationId="{C1656A15-9B64-E557-E4A0-3EA8859D5F7D}"/>
          </ac:picMkLst>
        </pc:picChg>
        <pc:picChg chg="add mod">
          <ac:chgData name="Francesca De Berardis" userId="0be8bb97-5714-4d42-a751-093c1252a2c8" providerId="ADAL" clId="{CCD0A92A-2F6C-455B-9DBD-9F66B165FDE6}" dt="2023-05-08T16:05:22.781" v="1672" actId="1076"/>
          <ac:picMkLst>
            <pc:docMk/>
            <pc:sldMk cId="0" sldId="289"/>
            <ac:picMk id="19" creationId="{DEC89445-0A41-A63B-053F-881635BEB32B}"/>
          </ac:picMkLst>
        </pc:picChg>
        <pc:picChg chg="add mod">
          <ac:chgData name="Francesca De Berardis" userId="0be8bb97-5714-4d42-a751-093c1252a2c8" providerId="ADAL" clId="{CCD0A92A-2F6C-455B-9DBD-9F66B165FDE6}" dt="2023-05-08T16:05:31.607" v="1674" actId="1076"/>
          <ac:picMkLst>
            <pc:docMk/>
            <pc:sldMk cId="0" sldId="289"/>
            <ac:picMk id="22" creationId="{D1AFA2FE-8398-6308-EEDA-6C0750F9C26A}"/>
          </ac:picMkLst>
        </pc:picChg>
      </pc:sldChg>
      <pc:sldChg chg="addSp delSp modSp mod">
        <pc:chgData name="Francesca De Berardis" userId="0be8bb97-5714-4d42-a751-093c1252a2c8" providerId="ADAL" clId="{CCD0A92A-2F6C-455B-9DBD-9F66B165FDE6}" dt="2023-05-09T13:51:37.046" v="6180" actId="1076"/>
        <pc:sldMkLst>
          <pc:docMk/>
          <pc:sldMk cId="0" sldId="290"/>
        </pc:sldMkLst>
        <pc:spChg chg="add del mod">
          <ac:chgData name="Francesca De Berardis" userId="0be8bb97-5714-4d42-a751-093c1252a2c8" providerId="ADAL" clId="{CCD0A92A-2F6C-455B-9DBD-9F66B165FDE6}" dt="2023-05-08T19:10:31.588" v="3728" actId="478"/>
          <ac:spMkLst>
            <pc:docMk/>
            <pc:sldMk cId="0" sldId="290"/>
            <ac:spMk id="4" creationId="{9A2E24AE-B516-3EF4-4A11-3A585C9FC4DA}"/>
          </ac:spMkLst>
        </pc:spChg>
        <pc:spChg chg="add mod">
          <ac:chgData name="Francesca De Berardis" userId="0be8bb97-5714-4d42-a751-093c1252a2c8" providerId="ADAL" clId="{CCD0A92A-2F6C-455B-9DBD-9F66B165FDE6}" dt="2023-05-08T19:10:32.079" v="3729"/>
          <ac:spMkLst>
            <pc:docMk/>
            <pc:sldMk cId="0" sldId="290"/>
            <ac:spMk id="6" creationId="{8BA87EED-050D-AC20-8AB5-89F68A64571D}"/>
          </ac:spMkLst>
        </pc:spChg>
        <pc:spChg chg="add mod">
          <ac:chgData name="Francesca De Berardis" userId="0be8bb97-5714-4d42-a751-093c1252a2c8" providerId="ADAL" clId="{CCD0A92A-2F6C-455B-9DBD-9F66B165FDE6}" dt="2023-05-08T19:20:03.802" v="3908" actId="20577"/>
          <ac:spMkLst>
            <pc:docMk/>
            <pc:sldMk cId="0" sldId="290"/>
            <ac:spMk id="7" creationId="{DABF3684-E348-CDD3-9F37-135982521F31}"/>
          </ac:spMkLst>
        </pc:spChg>
        <pc:spChg chg="add del mod">
          <ac:chgData name="Francesca De Berardis" userId="0be8bb97-5714-4d42-a751-093c1252a2c8" providerId="ADAL" clId="{CCD0A92A-2F6C-455B-9DBD-9F66B165FDE6}" dt="2023-05-08T19:11:23.342" v="3739" actId="478"/>
          <ac:spMkLst>
            <pc:docMk/>
            <pc:sldMk cId="0" sldId="290"/>
            <ac:spMk id="8" creationId="{4FEE92EC-8CDD-B633-9C37-9ADB2639D2DF}"/>
          </ac:spMkLst>
        </pc:spChg>
        <pc:spChg chg="mod">
          <ac:chgData name="Francesca De Berardis" userId="0be8bb97-5714-4d42-a751-093c1252a2c8" providerId="ADAL" clId="{CCD0A92A-2F6C-455B-9DBD-9F66B165FDE6}" dt="2023-05-08T19:20:22.136" v="3910"/>
          <ac:spMkLst>
            <pc:docMk/>
            <pc:sldMk cId="0" sldId="290"/>
            <ac:spMk id="11" creationId="{4B026040-3BBC-84DE-1D46-DBB5442BC55D}"/>
          </ac:spMkLst>
        </pc:spChg>
        <pc:spChg chg="mod">
          <ac:chgData name="Francesca De Berardis" userId="0be8bb97-5714-4d42-a751-093c1252a2c8" providerId="ADAL" clId="{CCD0A92A-2F6C-455B-9DBD-9F66B165FDE6}" dt="2023-05-08T19:27:40.414" v="4020"/>
          <ac:spMkLst>
            <pc:docMk/>
            <pc:sldMk cId="0" sldId="290"/>
            <ac:spMk id="15" creationId="{0DF18696-E03C-AC69-79C4-FD1FB6FC939E}"/>
          </ac:spMkLst>
        </pc:spChg>
        <pc:spChg chg="add del mod">
          <ac:chgData name="Francesca De Berardis" userId="0be8bb97-5714-4d42-a751-093c1252a2c8" providerId="ADAL" clId="{CCD0A92A-2F6C-455B-9DBD-9F66B165FDE6}" dt="2023-05-09T08:44:30.494" v="5533" actId="478"/>
          <ac:spMkLst>
            <pc:docMk/>
            <pc:sldMk cId="0" sldId="290"/>
            <ac:spMk id="16" creationId="{351CE07D-14EA-FB4C-E151-A049861F9316}"/>
          </ac:spMkLst>
        </pc:spChg>
        <pc:spChg chg="add mod">
          <ac:chgData name="Francesca De Berardis" userId="0be8bb97-5714-4d42-a751-093c1252a2c8" providerId="ADAL" clId="{CCD0A92A-2F6C-455B-9DBD-9F66B165FDE6}" dt="2023-05-09T07:55:31.743" v="5261" actId="2711"/>
          <ac:spMkLst>
            <pc:docMk/>
            <pc:sldMk cId="0" sldId="290"/>
            <ac:spMk id="17" creationId="{CFD2590E-D16F-2999-9316-7C4B0953EECD}"/>
          </ac:spMkLst>
        </pc:spChg>
        <pc:spChg chg="del">
          <ac:chgData name="Francesca De Berardis" userId="0be8bb97-5714-4d42-a751-093c1252a2c8" providerId="ADAL" clId="{CCD0A92A-2F6C-455B-9DBD-9F66B165FDE6}" dt="2023-05-08T19:10:22.269" v="3726" actId="478"/>
          <ac:spMkLst>
            <pc:docMk/>
            <pc:sldMk cId="0" sldId="290"/>
            <ac:spMk id="33" creationId="{00000000-0000-0000-0000-000000000000}"/>
          </ac:spMkLst>
        </pc:spChg>
        <pc:grpChg chg="add mod ord">
          <ac:chgData name="Francesca De Berardis" userId="0be8bb97-5714-4d42-a751-093c1252a2c8" providerId="ADAL" clId="{CCD0A92A-2F6C-455B-9DBD-9F66B165FDE6}" dt="2023-05-08T19:27:52.452" v="4025" actId="166"/>
          <ac:grpSpMkLst>
            <pc:docMk/>
            <pc:sldMk cId="0" sldId="290"/>
            <ac:grpSpMk id="9" creationId="{BBFEDC59-77CB-488A-CB3B-5BEECE48BDBA}"/>
          </ac:grpSpMkLst>
        </pc:grpChg>
        <pc:grpChg chg="add del mod ord">
          <ac:chgData name="Francesca De Berardis" userId="0be8bb97-5714-4d42-a751-093c1252a2c8" providerId="ADAL" clId="{CCD0A92A-2F6C-455B-9DBD-9F66B165FDE6}" dt="2023-05-08T19:27:49.849" v="4024" actId="478"/>
          <ac:grpSpMkLst>
            <pc:docMk/>
            <pc:sldMk cId="0" sldId="290"/>
            <ac:grpSpMk id="13" creationId="{AF2277EE-A4C4-5D21-1496-809682F5FDEF}"/>
          </ac:grpSpMkLst>
        </pc:grpChg>
        <pc:graphicFrameChg chg="mod modGraphic">
          <ac:chgData name="Francesca De Berardis" userId="0be8bb97-5714-4d42-a751-093c1252a2c8" providerId="ADAL" clId="{CCD0A92A-2F6C-455B-9DBD-9F66B165FDE6}" dt="2023-05-09T13:31:51.316" v="5783" actId="20577"/>
          <ac:graphicFrameMkLst>
            <pc:docMk/>
            <pc:sldMk cId="0" sldId="290"/>
            <ac:graphicFrameMk id="3" creationId="{00000000-0000-0000-0000-000000000000}"/>
          </ac:graphicFrameMkLst>
        </pc:graphicFrameChg>
        <pc:graphicFrameChg chg="mod modGraphic">
          <ac:chgData name="Francesca De Berardis" userId="0be8bb97-5714-4d42-a751-093c1252a2c8" providerId="ADAL" clId="{CCD0A92A-2F6C-455B-9DBD-9F66B165FDE6}" dt="2023-05-09T13:35:12.467" v="5818"/>
          <ac:graphicFrameMkLst>
            <pc:docMk/>
            <pc:sldMk cId="0" sldId="290"/>
            <ac:graphicFrameMk id="5" creationId="{00000000-0000-0000-0000-000000000000}"/>
          </ac:graphicFrameMkLst>
        </pc:graphicFrameChg>
        <pc:picChg chg="add mod">
          <ac:chgData name="Francesca De Berardis" userId="0be8bb97-5714-4d42-a751-093c1252a2c8" providerId="ADAL" clId="{CCD0A92A-2F6C-455B-9DBD-9F66B165FDE6}" dt="2023-05-09T13:33:52.613" v="5806" actId="1076"/>
          <ac:picMkLst>
            <pc:docMk/>
            <pc:sldMk cId="0" sldId="290"/>
            <ac:picMk id="4" creationId="{8035D792-8933-4579-598B-5BB477CD81FF}"/>
          </ac:picMkLst>
        </pc:picChg>
        <pc:picChg chg="add mod">
          <ac:chgData name="Francesca De Berardis" userId="0be8bb97-5714-4d42-a751-093c1252a2c8" providerId="ADAL" clId="{CCD0A92A-2F6C-455B-9DBD-9F66B165FDE6}" dt="2023-05-09T13:34:51.187" v="5816" actId="1076"/>
          <ac:picMkLst>
            <pc:docMk/>
            <pc:sldMk cId="0" sldId="290"/>
            <ac:picMk id="8" creationId="{24886CFA-46BA-EBB2-3D07-5E5711455344}"/>
          </ac:picMkLst>
        </pc:picChg>
        <pc:picChg chg="mod">
          <ac:chgData name="Francesca De Berardis" userId="0be8bb97-5714-4d42-a751-093c1252a2c8" providerId="ADAL" clId="{CCD0A92A-2F6C-455B-9DBD-9F66B165FDE6}" dt="2023-05-08T19:20:22.136" v="3910"/>
          <ac:picMkLst>
            <pc:docMk/>
            <pc:sldMk cId="0" sldId="290"/>
            <ac:picMk id="10" creationId="{0557091E-A893-F9D9-8904-8ABA539CF991}"/>
          </ac:picMkLst>
        </pc:picChg>
        <pc:picChg chg="del">
          <ac:chgData name="Francesca De Berardis" userId="0be8bb97-5714-4d42-a751-093c1252a2c8" providerId="ADAL" clId="{CCD0A92A-2F6C-455B-9DBD-9F66B165FDE6}" dt="2023-05-08T19:20:14.913" v="3909" actId="478"/>
          <ac:picMkLst>
            <pc:docMk/>
            <pc:sldMk cId="0" sldId="290"/>
            <ac:picMk id="12" creationId="{00000000-0000-0000-0000-000000000000}"/>
          </ac:picMkLst>
        </pc:picChg>
        <pc:picChg chg="add mod">
          <ac:chgData name="Francesca De Berardis" userId="0be8bb97-5714-4d42-a751-093c1252a2c8" providerId="ADAL" clId="{CCD0A92A-2F6C-455B-9DBD-9F66B165FDE6}" dt="2023-05-09T13:34:21.061" v="5811" actId="1076"/>
          <ac:picMkLst>
            <pc:docMk/>
            <pc:sldMk cId="0" sldId="290"/>
            <ac:picMk id="12" creationId="{F0497BD3-DD4B-B798-471E-3558C342E14E}"/>
          </ac:picMkLst>
        </pc:picChg>
        <pc:picChg chg="add mod">
          <ac:chgData name="Francesca De Berardis" userId="0be8bb97-5714-4d42-a751-093c1252a2c8" providerId="ADAL" clId="{CCD0A92A-2F6C-455B-9DBD-9F66B165FDE6}" dt="2023-05-09T13:35:03.348" v="5817" actId="1076"/>
          <ac:picMkLst>
            <pc:docMk/>
            <pc:sldMk cId="0" sldId="290"/>
            <ac:picMk id="13" creationId="{A325F064-568A-9322-D20D-9A3875013553}"/>
          </ac:picMkLst>
        </pc:picChg>
        <pc:picChg chg="mod">
          <ac:chgData name="Francesca De Berardis" userId="0be8bb97-5714-4d42-a751-093c1252a2c8" providerId="ADAL" clId="{CCD0A92A-2F6C-455B-9DBD-9F66B165FDE6}" dt="2023-05-08T19:27:40.414" v="4020"/>
          <ac:picMkLst>
            <pc:docMk/>
            <pc:sldMk cId="0" sldId="290"/>
            <ac:picMk id="14" creationId="{EB5B6CED-385A-0122-8AB3-02323CFDF665}"/>
          </ac:picMkLst>
        </pc:picChg>
        <pc:picChg chg="add mod">
          <ac:chgData name="Francesca De Berardis" userId="0be8bb97-5714-4d42-a751-093c1252a2c8" providerId="ADAL" clId="{CCD0A92A-2F6C-455B-9DBD-9F66B165FDE6}" dt="2023-05-09T13:34:27.212" v="5814" actId="1076"/>
          <ac:picMkLst>
            <pc:docMk/>
            <pc:sldMk cId="0" sldId="290"/>
            <ac:picMk id="14" creationId="{F60A3056-D2DB-3890-46B9-7761D48C6DD7}"/>
          </ac:picMkLst>
        </pc:picChg>
        <pc:picChg chg="add mod">
          <ac:chgData name="Francesca De Berardis" userId="0be8bb97-5714-4d42-a751-093c1252a2c8" providerId="ADAL" clId="{CCD0A92A-2F6C-455B-9DBD-9F66B165FDE6}" dt="2023-05-09T13:35:32.968" v="5820" actId="1076"/>
          <ac:picMkLst>
            <pc:docMk/>
            <pc:sldMk cId="0" sldId="290"/>
            <ac:picMk id="15" creationId="{547DC250-0519-8B0D-EB5E-18550C97A91E}"/>
          </ac:picMkLst>
        </pc:picChg>
        <pc:picChg chg="add mod">
          <ac:chgData name="Francesca De Berardis" userId="0be8bb97-5714-4d42-a751-093c1252a2c8" providerId="ADAL" clId="{CCD0A92A-2F6C-455B-9DBD-9F66B165FDE6}" dt="2023-05-09T13:36:35.842" v="5838" actId="1076"/>
          <ac:picMkLst>
            <pc:docMk/>
            <pc:sldMk cId="0" sldId="290"/>
            <ac:picMk id="16" creationId="{9E338E2B-1422-B182-22CE-67F1B30D5D65}"/>
          </ac:picMkLst>
        </pc:picChg>
        <pc:picChg chg="add mod">
          <ac:chgData name="Francesca De Berardis" userId="0be8bb97-5714-4d42-a751-093c1252a2c8" providerId="ADAL" clId="{CCD0A92A-2F6C-455B-9DBD-9F66B165FDE6}" dt="2023-05-09T13:37:33.210" v="5846" actId="1076"/>
          <ac:picMkLst>
            <pc:docMk/>
            <pc:sldMk cId="0" sldId="290"/>
            <ac:picMk id="18" creationId="{65F346EA-CF9F-5ED2-D136-F1D2D3AFCB2C}"/>
          </ac:picMkLst>
        </pc:picChg>
        <pc:picChg chg="add mod">
          <ac:chgData name="Francesca De Berardis" userId="0be8bb97-5714-4d42-a751-093c1252a2c8" providerId="ADAL" clId="{CCD0A92A-2F6C-455B-9DBD-9F66B165FDE6}" dt="2023-05-09T13:36:46.018" v="5840" actId="1076"/>
          <ac:picMkLst>
            <pc:docMk/>
            <pc:sldMk cId="0" sldId="290"/>
            <ac:picMk id="19" creationId="{89C93DD3-1F6C-77F3-B306-74D1C4D5B884}"/>
          </ac:picMkLst>
        </pc:picChg>
        <pc:picChg chg="add mod">
          <ac:chgData name="Francesca De Berardis" userId="0be8bb97-5714-4d42-a751-093c1252a2c8" providerId="ADAL" clId="{CCD0A92A-2F6C-455B-9DBD-9F66B165FDE6}" dt="2023-05-09T13:37:40.125" v="5847" actId="1076"/>
          <ac:picMkLst>
            <pc:docMk/>
            <pc:sldMk cId="0" sldId="290"/>
            <ac:picMk id="20" creationId="{7EA2F2DB-4152-2403-E440-A6470699A6EC}"/>
          </ac:picMkLst>
        </pc:picChg>
        <pc:picChg chg="add mod">
          <ac:chgData name="Francesca De Berardis" userId="0be8bb97-5714-4d42-a751-093c1252a2c8" providerId="ADAL" clId="{CCD0A92A-2F6C-455B-9DBD-9F66B165FDE6}" dt="2023-05-09T13:37:44.946" v="5848" actId="1076"/>
          <ac:picMkLst>
            <pc:docMk/>
            <pc:sldMk cId="0" sldId="290"/>
            <ac:picMk id="21" creationId="{FD5D68A9-963D-30CC-49D2-A2E1816F5A36}"/>
          </ac:picMkLst>
        </pc:picChg>
        <pc:picChg chg="add mod">
          <ac:chgData name="Francesca De Berardis" userId="0be8bb97-5714-4d42-a751-093c1252a2c8" providerId="ADAL" clId="{CCD0A92A-2F6C-455B-9DBD-9F66B165FDE6}" dt="2023-05-09T13:37:01.175" v="5843" actId="1076"/>
          <ac:picMkLst>
            <pc:docMk/>
            <pc:sldMk cId="0" sldId="290"/>
            <ac:picMk id="22" creationId="{CE415467-4A3A-1C04-0E77-D9CB8651946C}"/>
          </ac:picMkLst>
        </pc:picChg>
        <pc:picChg chg="add mod">
          <ac:chgData name="Francesca De Berardis" userId="0be8bb97-5714-4d42-a751-093c1252a2c8" providerId="ADAL" clId="{CCD0A92A-2F6C-455B-9DBD-9F66B165FDE6}" dt="2023-05-09T13:37:53.236" v="5849" actId="1076"/>
          <ac:picMkLst>
            <pc:docMk/>
            <pc:sldMk cId="0" sldId="290"/>
            <ac:picMk id="23" creationId="{5EDC03DB-7F73-CE15-9D59-0E080BC59574}"/>
          </ac:picMkLst>
        </pc:picChg>
        <pc:picChg chg="add mod">
          <ac:chgData name="Francesca De Berardis" userId="0be8bb97-5714-4d42-a751-093c1252a2c8" providerId="ADAL" clId="{CCD0A92A-2F6C-455B-9DBD-9F66B165FDE6}" dt="2023-05-09T13:51:37.046" v="6180" actId="1076"/>
          <ac:picMkLst>
            <pc:docMk/>
            <pc:sldMk cId="0" sldId="290"/>
            <ac:picMk id="24" creationId="{A57E764A-6B9D-8BF0-1475-E0048DBAA1D6}"/>
          </ac:picMkLst>
        </pc:picChg>
      </pc:sldChg>
      <pc:sldChg chg="addSp delSp modSp mod">
        <pc:chgData name="Francesca De Berardis" userId="0be8bb97-5714-4d42-a751-093c1252a2c8" providerId="ADAL" clId="{CCD0A92A-2F6C-455B-9DBD-9F66B165FDE6}" dt="2023-05-09T13:25:50.576" v="5728" actId="20577"/>
        <pc:sldMkLst>
          <pc:docMk/>
          <pc:sldMk cId="852744570" sldId="293"/>
        </pc:sldMkLst>
        <pc:spChg chg="add del mod">
          <ac:chgData name="Francesca De Berardis" userId="0be8bb97-5714-4d42-a751-093c1252a2c8" providerId="ADAL" clId="{CCD0A92A-2F6C-455B-9DBD-9F66B165FDE6}" dt="2023-05-08T20:39:27.935" v="4037" actId="478"/>
          <ac:spMkLst>
            <pc:docMk/>
            <pc:sldMk cId="852744570" sldId="293"/>
            <ac:spMk id="3" creationId="{B42B7B8B-9129-CE8F-E3F8-E4C95D09D7D8}"/>
          </ac:spMkLst>
        </pc:spChg>
        <pc:spChg chg="add mod">
          <ac:chgData name="Francesca De Berardis" userId="0be8bb97-5714-4d42-a751-093c1252a2c8" providerId="ADAL" clId="{CCD0A92A-2F6C-455B-9DBD-9F66B165FDE6}" dt="2023-05-08T20:39:28.370" v="4038"/>
          <ac:spMkLst>
            <pc:docMk/>
            <pc:sldMk cId="852744570" sldId="293"/>
            <ac:spMk id="4" creationId="{EB8B2D60-D047-DE6B-230C-BA9E4A7763FA}"/>
          </ac:spMkLst>
        </pc:spChg>
        <pc:spChg chg="add mod">
          <ac:chgData name="Francesca De Berardis" userId="0be8bb97-5714-4d42-a751-093c1252a2c8" providerId="ADAL" clId="{CCD0A92A-2F6C-455B-9DBD-9F66B165FDE6}" dt="2023-05-08T20:39:39.178" v="4072" actId="20577"/>
          <ac:spMkLst>
            <pc:docMk/>
            <pc:sldMk cId="852744570" sldId="293"/>
            <ac:spMk id="5" creationId="{48995909-D012-31D3-E394-1BC4BDACD62F}"/>
          </ac:spMkLst>
        </pc:spChg>
        <pc:spChg chg="add del mod">
          <ac:chgData name="Francesca De Berardis" userId="0be8bb97-5714-4d42-a751-093c1252a2c8" providerId="ADAL" clId="{CCD0A92A-2F6C-455B-9DBD-9F66B165FDE6}" dt="2023-05-09T08:44:40.563" v="5536" actId="478"/>
          <ac:spMkLst>
            <pc:docMk/>
            <pc:sldMk cId="852744570" sldId="293"/>
            <ac:spMk id="6" creationId="{E42A087C-A751-1AB9-BB7C-4F49C327E3C8}"/>
          </ac:spMkLst>
        </pc:spChg>
        <pc:spChg chg="add del mod">
          <ac:chgData name="Francesca De Berardis" userId="0be8bb97-5714-4d42-a751-093c1252a2c8" providerId="ADAL" clId="{CCD0A92A-2F6C-455B-9DBD-9F66B165FDE6}" dt="2023-05-09T07:56:05.506" v="5264" actId="478"/>
          <ac:spMkLst>
            <pc:docMk/>
            <pc:sldMk cId="852744570" sldId="293"/>
            <ac:spMk id="7" creationId="{9DEB6255-DC12-3805-B947-C75C68C66E52}"/>
          </ac:spMkLst>
        </pc:spChg>
        <pc:spChg chg="del">
          <ac:chgData name="Francesca De Berardis" userId="0be8bb97-5714-4d42-a751-093c1252a2c8" providerId="ADAL" clId="{CCD0A92A-2F6C-455B-9DBD-9F66B165FDE6}" dt="2023-05-08T20:40:23.080" v="4116" actId="478"/>
          <ac:spMkLst>
            <pc:docMk/>
            <pc:sldMk cId="852744570" sldId="293"/>
            <ac:spMk id="8" creationId="{00000000-0000-0000-0000-000000000000}"/>
          </ac:spMkLst>
        </pc:spChg>
        <pc:spChg chg="del">
          <ac:chgData name="Francesca De Berardis" userId="0be8bb97-5714-4d42-a751-093c1252a2c8" providerId="ADAL" clId="{CCD0A92A-2F6C-455B-9DBD-9F66B165FDE6}" dt="2023-05-08T20:40:40.180" v="4118" actId="478"/>
          <ac:spMkLst>
            <pc:docMk/>
            <pc:sldMk cId="852744570" sldId="293"/>
            <ac:spMk id="9" creationId="{00000000-0000-0000-0000-000000000000}"/>
          </ac:spMkLst>
        </pc:spChg>
        <pc:spChg chg="add mod">
          <ac:chgData name="Francesca De Berardis" userId="0be8bb97-5714-4d42-a751-093c1252a2c8" providerId="ADAL" clId="{CCD0A92A-2F6C-455B-9DBD-9F66B165FDE6}" dt="2023-05-09T07:56:13.138" v="5267" actId="2711"/>
          <ac:spMkLst>
            <pc:docMk/>
            <pc:sldMk cId="852744570" sldId="293"/>
            <ac:spMk id="10" creationId="{2EA76FFA-C873-6C92-36A2-628D8BD61E11}"/>
          </ac:spMkLst>
        </pc:spChg>
        <pc:spChg chg="del">
          <ac:chgData name="Francesca De Berardis" userId="0be8bb97-5714-4d42-a751-093c1252a2c8" providerId="ADAL" clId="{CCD0A92A-2F6C-455B-9DBD-9F66B165FDE6}" dt="2023-05-08T20:40:31.121" v="4117" actId="478"/>
          <ac:spMkLst>
            <pc:docMk/>
            <pc:sldMk cId="852744570" sldId="293"/>
            <ac:spMk id="11" creationId="{00000000-0000-0000-0000-000000000000}"/>
          </ac:spMkLst>
        </pc:spChg>
        <pc:spChg chg="mod">
          <ac:chgData name="Francesca De Berardis" userId="0be8bb97-5714-4d42-a751-093c1252a2c8" providerId="ADAL" clId="{CCD0A92A-2F6C-455B-9DBD-9F66B165FDE6}" dt="2023-05-08T20:41:00.758" v="4120" actId="207"/>
          <ac:spMkLst>
            <pc:docMk/>
            <pc:sldMk cId="852744570" sldId="293"/>
            <ac:spMk id="32" creationId="{00000000-0000-0000-0000-000000000000}"/>
          </ac:spMkLst>
        </pc:spChg>
        <pc:spChg chg="del">
          <ac:chgData name="Francesca De Berardis" userId="0be8bb97-5714-4d42-a751-093c1252a2c8" providerId="ADAL" clId="{CCD0A92A-2F6C-455B-9DBD-9F66B165FDE6}" dt="2023-05-08T20:39:19.284" v="4035" actId="478"/>
          <ac:spMkLst>
            <pc:docMk/>
            <pc:sldMk cId="852744570" sldId="293"/>
            <ac:spMk id="33" creationId="{00000000-0000-0000-0000-000000000000}"/>
          </ac:spMkLst>
        </pc:spChg>
        <pc:spChg chg="mod">
          <ac:chgData name="Francesca De Berardis" userId="0be8bb97-5714-4d42-a751-093c1252a2c8" providerId="ADAL" clId="{CCD0A92A-2F6C-455B-9DBD-9F66B165FDE6}" dt="2023-05-09T13:25:47.487" v="5724" actId="20577"/>
          <ac:spMkLst>
            <pc:docMk/>
            <pc:sldMk cId="852744570" sldId="293"/>
            <ac:spMk id="34" creationId="{00000000-0000-0000-0000-000000000000}"/>
          </ac:spMkLst>
        </pc:spChg>
        <pc:spChg chg="mod">
          <ac:chgData name="Francesca De Berardis" userId="0be8bb97-5714-4d42-a751-093c1252a2c8" providerId="ADAL" clId="{CCD0A92A-2F6C-455B-9DBD-9F66B165FDE6}" dt="2023-05-08T20:41:10.303" v="4121" actId="208"/>
          <ac:spMkLst>
            <pc:docMk/>
            <pc:sldMk cId="852744570" sldId="293"/>
            <ac:spMk id="35" creationId="{00000000-0000-0000-0000-000000000000}"/>
          </ac:spMkLst>
        </pc:spChg>
        <pc:spChg chg="mod">
          <ac:chgData name="Francesca De Berardis" userId="0be8bb97-5714-4d42-a751-093c1252a2c8" providerId="ADAL" clId="{CCD0A92A-2F6C-455B-9DBD-9F66B165FDE6}" dt="2023-05-08T20:42:00.979" v="4123" actId="207"/>
          <ac:spMkLst>
            <pc:docMk/>
            <pc:sldMk cId="852744570" sldId="293"/>
            <ac:spMk id="38" creationId="{00000000-0000-0000-0000-000000000000}"/>
          </ac:spMkLst>
        </pc:spChg>
        <pc:spChg chg="mod">
          <ac:chgData name="Francesca De Berardis" userId="0be8bb97-5714-4d42-a751-093c1252a2c8" providerId="ADAL" clId="{CCD0A92A-2F6C-455B-9DBD-9F66B165FDE6}" dt="2023-05-08T20:40:52.269" v="4119" actId="207"/>
          <ac:spMkLst>
            <pc:docMk/>
            <pc:sldMk cId="852744570" sldId="293"/>
            <ac:spMk id="40" creationId="{00000000-0000-0000-0000-000000000000}"/>
          </ac:spMkLst>
        </pc:spChg>
        <pc:spChg chg="mod">
          <ac:chgData name="Francesca De Berardis" userId="0be8bb97-5714-4d42-a751-093c1252a2c8" providerId="ADAL" clId="{CCD0A92A-2F6C-455B-9DBD-9F66B165FDE6}" dt="2023-05-09T13:25:44.328" v="5718" actId="20577"/>
          <ac:spMkLst>
            <pc:docMk/>
            <pc:sldMk cId="852744570" sldId="293"/>
            <ac:spMk id="41" creationId="{00000000-0000-0000-0000-000000000000}"/>
          </ac:spMkLst>
        </pc:spChg>
        <pc:spChg chg="mod">
          <ac:chgData name="Francesca De Berardis" userId="0be8bb97-5714-4d42-a751-093c1252a2c8" providerId="ADAL" clId="{CCD0A92A-2F6C-455B-9DBD-9F66B165FDE6}" dt="2023-05-08T20:41:10.303" v="4121" actId="208"/>
          <ac:spMkLst>
            <pc:docMk/>
            <pc:sldMk cId="852744570" sldId="293"/>
            <ac:spMk id="42" creationId="{00000000-0000-0000-0000-000000000000}"/>
          </ac:spMkLst>
        </pc:spChg>
        <pc:spChg chg="mod">
          <ac:chgData name="Francesca De Berardis" userId="0be8bb97-5714-4d42-a751-093c1252a2c8" providerId="ADAL" clId="{CCD0A92A-2F6C-455B-9DBD-9F66B165FDE6}" dt="2023-05-08T20:41:48.617" v="4122" actId="207"/>
          <ac:spMkLst>
            <pc:docMk/>
            <pc:sldMk cId="852744570" sldId="293"/>
            <ac:spMk id="44" creationId="{00000000-0000-0000-0000-000000000000}"/>
          </ac:spMkLst>
        </pc:spChg>
        <pc:spChg chg="mod">
          <ac:chgData name="Francesca De Berardis" userId="0be8bb97-5714-4d42-a751-093c1252a2c8" providerId="ADAL" clId="{CCD0A92A-2F6C-455B-9DBD-9F66B165FDE6}" dt="2023-05-08T20:42:00.979" v="4123" actId="207"/>
          <ac:spMkLst>
            <pc:docMk/>
            <pc:sldMk cId="852744570" sldId="293"/>
            <ac:spMk id="45" creationId="{00000000-0000-0000-0000-000000000000}"/>
          </ac:spMkLst>
        </pc:spChg>
        <pc:spChg chg="mod">
          <ac:chgData name="Francesca De Berardis" userId="0be8bb97-5714-4d42-a751-093c1252a2c8" providerId="ADAL" clId="{CCD0A92A-2F6C-455B-9DBD-9F66B165FDE6}" dt="2023-05-08T20:41:48.617" v="4122" actId="207"/>
          <ac:spMkLst>
            <pc:docMk/>
            <pc:sldMk cId="852744570" sldId="293"/>
            <ac:spMk id="49" creationId="{00000000-0000-0000-0000-000000000000}"/>
          </ac:spMkLst>
        </pc:spChg>
        <pc:spChg chg="mod">
          <ac:chgData name="Francesca De Berardis" userId="0be8bb97-5714-4d42-a751-093c1252a2c8" providerId="ADAL" clId="{CCD0A92A-2F6C-455B-9DBD-9F66B165FDE6}" dt="2023-05-08T20:41:00.758" v="4120" actId="207"/>
          <ac:spMkLst>
            <pc:docMk/>
            <pc:sldMk cId="852744570" sldId="293"/>
            <ac:spMk id="50" creationId="{00000000-0000-0000-0000-000000000000}"/>
          </ac:spMkLst>
        </pc:spChg>
        <pc:spChg chg="mod">
          <ac:chgData name="Francesca De Berardis" userId="0be8bb97-5714-4d42-a751-093c1252a2c8" providerId="ADAL" clId="{CCD0A92A-2F6C-455B-9DBD-9F66B165FDE6}" dt="2023-05-09T13:25:50.576" v="5728" actId="20577"/>
          <ac:spMkLst>
            <pc:docMk/>
            <pc:sldMk cId="852744570" sldId="293"/>
            <ac:spMk id="51" creationId="{00000000-0000-0000-0000-000000000000}"/>
          </ac:spMkLst>
        </pc:spChg>
        <pc:spChg chg="mod">
          <ac:chgData name="Francesca De Berardis" userId="0be8bb97-5714-4d42-a751-093c1252a2c8" providerId="ADAL" clId="{CCD0A92A-2F6C-455B-9DBD-9F66B165FDE6}" dt="2023-05-08T20:41:10.303" v="4121" actId="208"/>
          <ac:spMkLst>
            <pc:docMk/>
            <pc:sldMk cId="852744570" sldId="293"/>
            <ac:spMk id="52" creationId="{00000000-0000-0000-0000-000000000000}"/>
          </ac:spMkLst>
        </pc:spChg>
        <pc:spChg chg="mod">
          <ac:chgData name="Francesca De Berardis" userId="0be8bb97-5714-4d42-a751-093c1252a2c8" providerId="ADAL" clId="{CCD0A92A-2F6C-455B-9DBD-9F66B165FDE6}" dt="2023-05-08T20:41:48.617" v="4122" actId="207"/>
          <ac:spMkLst>
            <pc:docMk/>
            <pc:sldMk cId="852744570" sldId="293"/>
            <ac:spMk id="53" creationId="{00000000-0000-0000-0000-000000000000}"/>
          </ac:spMkLst>
        </pc:spChg>
        <pc:spChg chg="del">
          <ac:chgData name="Francesca De Berardis" userId="0be8bb97-5714-4d42-a751-093c1252a2c8" providerId="ADAL" clId="{CCD0A92A-2F6C-455B-9DBD-9F66B165FDE6}" dt="2023-05-09T07:45:27.757" v="5079" actId="478"/>
          <ac:spMkLst>
            <pc:docMk/>
            <pc:sldMk cId="852744570" sldId="293"/>
            <ac:spMk id="54" creationId="{00000000-0000-0000-0000-000000000000}"/>
          </ac:spMkLst>
        </pc:spChg>
        <pc:spChg chg="mod">
          <ac:chgData name="Francesca De Berardis" userId="0be8bb97-5714-4d42-a751-093c1252a2c8" providerId="ADAL" clId="{CCD0A92A-2F6C-455B-9DBD-9F66B165FDE6}" dt="2023-05-08T20:41:48.617" v="4122" actId="207"/>
          <ac:spMkLst>
            <pc:docMk/>
            <pc:sldMk cId="852744570" sldId="293"/>
            <ac:spMk id="56" creationId="{00000000-0000-0000-0000-000000000000}"/>
          </ac:spMkLst>
        </pc:spChg>
      </pc:sldChg>
      <pc:sldChg chg="addSp delSp modSp mod">
        <pc:chgData name="Francesca De Berardis" userId="0be8bb97-5714-4d42-a751-093c1252a2c8" providerId="ADAL" clId="{CCD0A92A-2F6C-455B-9DBD-9F66B165FDE6}" dt="2023-05-09T09:18:17.592" v="5609" actId="20577"/>
        <pc:sldMkLst>
          <pc:docMk/>
          <pc:sldMk cId="8108644" sldId="294"/>
        </pc:sldMkLst>
        <pc:spChg chg="add del mod">
          <ac:chgData name="Francesca De Berardis" userId="0be8bb97-5714-4d42-a751-093c1252a2c8" providerId="ADAL" clId="{CCD0A92A-2F6C-455B-9DBD-9F66B165FDE6}" dt="2023-05-08T20:43:27.884" v="4155"/>
          <ac:spMkLst>
            <pc:docMk/>
            <pc:sldMk cId="8108644" sldId="294"/>
            <ac:spMk id="2" creationId="{2D7FB851-B0D4-8BC8-4308-5022AF91C20D}"/>
          </ac:spMkLst>
        </pc:spChg>
        <pc:spChg chg="add del mod">
          <ac:chgData name="Francesca De Berardis" userId="0be8bb97-5714-4d42-a751-093c1252a2c8" providerId="ADAL" clId="{CCD0A92A-2F6C-455B-9DBD-9F66B165FDE6}" dt="2023-05-08T21:01:53.870" v="4735" actId="20577"/>
          <ac:spMkLst>
            <pc:docMk/>
            <pc:sldMk cId="8108644" sldId="294"/>
            <ac:spMk id="3" creationId="{514B4EF6-37AD-BF4A-4C84-B3BF1B2C1E19}"/>
          </ac:spMkLst>
        </pc:spChg>
        <pc:spChg chg="add del mod">
          <ac:chgData name="Francesca De Berardis" userId="0be8bb97-5714-4d42-a751-093c1252a2c8" providerId="ADAL" clId="{CCD0A92A-2F6C-455B-9DBD-9F66B165FDE6}" dt="2023-05-08T20:44:00.979" v="4202" actId="478"/>
          <ac:spMkLst>
            <pc:docMk/>
            <pc:sldMk cId="8108644" sldId="294"/>
            <ac:spMk id="5" creationId="{F2108D4F-F6E0-61F2-1F8B-BEB240B5FAA8}"/>
          </ac:spMkLst>
        </pc:spChg>
        <pc:spChg chg="add mod">
          <ac:chgData name="Francesca De Berardis" userId="0be8bb97-5714-4d42-a751-093c1252a2c8" providerId="ADAL" clId="{CCD0A92A-2F6C-455B-9DBD-9F66B165FDE6}" dt="2023-05-09T09:18:17.592" v="5609" actId="20577"/>
          <ac:spMkLst>
            <pc:docMk/>
            <pc:sldMk cId="8108644" sldId="294"/>
            <ac:spMk id="6" creationId="{0AEEB779-E00E-2EB3-2871-4B6FE480B139}"/>
          </ac:spMkLst>
        </pc:spChg>
        <pc:spChg chg="add del mod">
          <ac:chgData name="Francesca De Berardis" userId="0be8bb97-5714-4d42-a751-093c1252a2c8" providerId="ADAL" clId="{CCD0A92A-2F6C-455B-9DBD-9F66B165FDE6}" dt="2023-05-08T20:44:59.533" v="4210" actId="478"/>
          <ac:spMkLst>
            <pc:docMk/>
            <pc:sldMk cId="8108644" sldId="294"/>
            <ac:spMk id="9" creationId="{00000000-0000-0000-0000-000000000000}"/>
          </ac:spMkLst>
        </pc:spChg>
        <pc:spChg chg="mod">
          <ac:chgData name="Francesca De Berardis" userId="0be8bb97-5714-4d42-a751-093c1252a2c8" providerId="ADAL" clId="{CCD0A92A-2F6C-455B-9DBD-9F66B165FDE6}" dt="2023-05-08T20:46:40.060" v="4233"/>
          <ac:spMkLst>
            <pc:docMk/>
            <pc:sldMk cId="8108644" sldId="294"/>
            <ac:spMk id="11" creationId="{E080694B-0C6E-9EA1-2922-1C43907DD76E}"/>
          </ac:spMkLst>
        </pc:spChg>
        <pc:spChg chg="del">
          <ac:chgData name="Francesca De Berardis" userId="0be8bb97-5714-4d42-a751-093c1252a2c8" providerId="ADAL" clId="{CCD0A92A-2F6C-455B-9DBD-9F66B165FDE6}" dt="2023-05-09T07:45:31.694" v="5081" actId="478"/>
          <ac:spMkLst>
            <pc:docMk/>
            <pc:sldMk cId="8108644" sldId="294"/>
            <ac:spMk id="12" creationId="{00000000-0000-0000-0000-000000000000}"/>
          </ac:spMkLst>
        </pc:spChg>
        <pc:spChg chg="add del mod">
          <ac:chgData name="Francesca De Berardis" userId="0be8bb97-5714-4d42-a751-093c1252a2c8" providerId="ADAL" clId="{CCD0A92A-2F6C-455B-9DBD-9F66B165FDE6}" dt="2023-05-09T08:44:44.262" v="5537" actId="478"/>
          <ac:spMkLst>
            <pc:docMk/>
            <pc:sldMk cId="8108644" sldId="294"/>
            <ac:spMk id="13" creationId="{5B74E45F-2C56-3F57-FA13-5A1D4CCF1E54}"/>
          </ac:spMkLst>
        </pc:spChg>
        <pc:spChg chg="add mod">
          <ac:chgData name="Francesca De Berardis" userId="0be8bb97-5714-4d42-a751-093c1252a2c8" providerId="ADAL" clId="{CCD0A92A-2F6C-455B-9DBD-9F66B165FDE6}" dt="2023-05-09T07:56:30.858" v="5269" actId="255"/>
          <ac:spMkLst>
            <pc:docMk/>
            <pc:sldMk cId="8108644" sldId="294"/>
            <ac:spMk id="14" creationId="{57F4DE92-3B67-F775-05D9-2C18910D7CED}"/>
          </ac:spMkLst>
        </pc:spChg>
        <pc:spChg chg="del mod">
          <ac:chgData name="Francesca De Berardis" userId="0be8bb97-5714-4d42-a751-093c1252a2c8" providerId="ADAL" clId="{CCD0A92A-2F6C-455B-9DBD-9F66B165FDE6}" dt="2023-05-08T20:43:58.021" v="4200" actId="478"/>
          <ac:spMkLst>
            <pc:docMk/>
            <pc:sldMk cId="8108644" sldId="294"/>
            <ac:spMk id="33" creationId="{00000000-0000-0000-0000-000000000000}"/>
          </ac:spMkLst>
        </pc:spChg>
        <pc:grpChg chg="add del mod">
          <ac:chgData name="Francesca De Berardis" userId="0be8bb97-5714-4d42-a751-093c1252a2c8" providerId="ADAL" clId="{CCD0A92A-2F6C-455B-9DBD-9F66B165FDE6}" dt="2023-05-08T20:47:38.450" v="4235" actId="478"/>
          <ac:grpSpMkLst>
            <pc:docMk/>
            <pc:sldMk cId="8108644" sldId="294"/>
            <ac:grpSpMk id="7" creationId="{09F8747F-AB19-C403-4076-435997FAE518}"/>
          </ac:grpSpMkLst>
        </pc:grpChg>
        <pc:picChg chg="mod">
          <ac:chgData name="Francesca De Berardis" userId="0be8bb97-5714-4d42-a751-093c1252a2c8" providerId="ADAL" clId="{CCD0A92A-2F6C-455B-9DBD-9F66B165FDE6}" dt="2023-05-08T20:46:40.060" v="4233"/>
          <ac:picMkLst>
            <pc:docMk/>
            <pc:sldMk cId="8108644" sldId="294"/>
            <ac:picMk id="8" creationId="{67FF845C-837E-9C03-36EE-CAF4398F2D8A}"/>
          </ac:picMkLst>
        </pc:picChg>
        <pc:picChg chg="del">
          <ac:chgData name="Francesca De Berardis" userId="0be8bb97-5714-4d42-a751-093c1252a2c8" providerId="ADAL" clId="{CCD0A92A-2F6C-455B-9DBD-9F66B165FDE6}" dt="2023-05-08T20:45:24.197" v="4214" actId="478"/>
          <ac:picMkLst>
            <pc:docMk/>
            <pc:sldMk cId="8108644" sldId="294"/>
            <ac:picMk id="10" creationId="{00000000-0000-0000-0000-000000000000}"/>
          </ac:picMkLst>
        </pc:picChg>
      </pc:sldChg>
      <pc:sldChg chg="del">
        <pc:chgData name="Francesca De Berardis" userId="0be8bb97-5714-4d42-a751-093c1252a2c8" providerId="ADAL" clId="{CCD0A92A-2F6C-455B-9DBD-9F66B165FDE6}" dt="2023-05-08T20:49:17.243" v="4340" actId="47"/>
        <pc:sldMkLst>
          <pc:docMk/>
          <pc:sldMk cId="1482154108" sldId="295"/>
        </pc:sldMkLst>
      </pc:sldChg>
      <pc:sldChg chg="del">
        <pc:chgData name="Francesca De Berardis" userId="0be8bb97-5714-4d42-a751-093c1252a2c8" providerId="ADAL" clId="{CCD0A92A-2F6C-455B-9DBD-9F66B165FDE6}" dt="2023-05-08T20:50:50.107" v="4450" actId="47"/>
        <pc:sldMkLst>
          <pc:docMk/>
          <pc:sldMk cId="1717590106" sldId="296"/>
        </pc:sldMkLst>
      </pc:sldChg>
      <pc:sldChg chg="del">
        <pc:chgData name="Francesca De Berardis" userId="0be8bb97-5714-4d42-a751-093c1252a2c8" providerId="ADAL" clId="{CCD0A92A-2F6C-455B-9DBD-9F66B165FDE6}" dt="2023-05-08T20:51:37.906" v="4533" actId="47"/>
        <pc:sldMkLst>
          <pc:docMk/>
          <pc:sldMk cId="1440603043" sldId="297"/>
        </pc:sldMkLst>
      </pc:sldChg>
      <pc:sldChg chg="del">
        <pc:chgData name="Francesca De Berardis" userId="0be8bb97-5714-4d42-a751-093c1252a2c8" providerId="ADAL" clId="{CCD0A92A-2F6C-455B-9DBD-9F66B165FDE6}" dt="2023-05-08T20:52:47.848" v="4616" actId="47"/>
        <pc:sldMkLst>
          <pc:docMk/>
          <pc:sldMk cId="3290299146" sldId="298"/>
        </pc:sldMkLst>
      </pc:sldChg>
      <pc:sldChg chg="del">
        <pc:chgData name="Francesca De Berardis" userId="0be8bb97-5714-4d42-a751-093c1252a2c8" providerId="ADAL" clId="{CCD0A92A-2F6C-455B-9DBD-9F66B165FDE6}" dt="2023-05-08T20:53:36.576" v="4625" actId="47"/>
        <pc:sldMkLst>
          <pc:docMk/>
          <pc:sldMk cId="2321311900" sldId="299"/>
        </pc:sldMkLst>
      </pc:sldChg>
      <pc:sldChg chg="del">
        <pc:chgData name="Francesca De Berardis" userId="0be8bb97-5714-4d42-a751-093c1252a2c8" providerId="ADAL" clId="{CCD0A92A-2F6C-455B-9DBD-9F66B165FDE6}" dt="2023-05-08T20:57:31.868" v="4632" actId="47"/>
        <pc:sldMkLst>
          <pc:docMk/>
          <pc:sldMk cId="4218157713" sldId="300"/>
        </pc:sldMkLst>
      </pc:sldChg>
      <pc:sldChg chg="del">
        <pc:chgData name="Francesca De Berardis" userId="0be8bb97-5714-4d42-a751-093c1252a2c8" providerId="ADAL" clId="{CCD0A92A-2F6C-455B-9DBD-9F66B165FDE6}" dt="2023-05-08T20:58:12.770" v="4638" actId="47"/>
        <pc:sldMkLst>
          <pc:docMk/>
          <pc:sldMk cId="2403958467" sldId="301"/>
        </pc:sldMkLst>
      </pc:sldChg>
      <pc:sldChg chg="del">
        <pc:chgData name="Francesca De Berardis" userId="0be8bb97-5714-4d42-a751-093c1252a2c8" providerId="ADAL" clId="{CCD0A92A-2F6C-455B-9DBD-9F66B165FDE6}" dt="2023-05-08T20:59:37.952" v="4644" actId="47"/>
        <pc:sldMkLst>
          <pc:docMk/>
          <pc:sldMk cId="347681969" sldId="302"/>
        </pc:sldMkLst>
      </pc:sldChg>
      <pc:sldChg chg="del">
        <pc:chgData name="Francesca De Berardis" userId="0be8bb97-5714-4d42-a751-093c1252a2c8" providerId="ADAL" clId="{CCD0A92A-2F6C-455B-9DBD-9F66B165FDE6}" dt="2023-05-08T21:01:21.149" v="4732" actId="47"/>
        <pc:sldMkLst>
          <pc:docMk/>
          <pc:sldMk cId="958760795" sldId="303"/>
        </pc:sldMkLst>
      </pc:sldChg>
      <pc:sldChg chg="addSp delSp modSp mod">
        <pc:chgData name="Francesca De Berardis" userId="0be8bb97-5714-4d42-a751-093c1252a2c8" providerId="ADAL" clId="{CCD0A92A-2F6C-455B-9DBD-9F66B165FDE6}" dt="2023-05-09T13:45:56.629" v="5987" actId="20577"/>
        <pc:sldMkLst>
          <pc:docMk/>
          <pc:sldMk cId="218313980" sldId="304"/>
        </pc:sldMkLst>
        <pc:spChg chg="add mod">
          <ac:chgData name="Francesca De Berardis" userId="0be8bb97-5714-4d42-a751-093c1252a2c8" providerId="ADAL" clId="{CCD0A92A-2F6C-455B-9DBD-9F66B165FDE6}" dt="2023-05-08T21:04:47.898" v="4761"/>
          <ac:spMkLst>
            <pc:docMk/>
            <pc:sldMk cId="218313980" sldId="304"/>
            <ac:spMk id="2" creationId="{83B070B1-5FC1-8E35-097D-E7E496CEF44E}"/>
          </ac:spMkLst>
        </pc:spChg>
        <pc:spChg chg="add mod">
          <ac:chgData name="Francesca De Berardis" userId="0be8bb97-5714-4d42-a751-093c1252a2c8" providerId="ADAL" clId="{CCD0A92A-2F6C-455B-9DBD-9F66B165FDE6}" dt="2023-05-08T21:12:14.383" v="5019" actId="20577"/>
          <ac:spMkLst>
            <pc:docMk/>
            <pc:sldMk cId="218313980" sldId="304"/>
            <ac:spMk id="3" creationId="{55C2A582-AFEC-EDFB-D83D-8CE71DF01B5F}"/>
          </ac:spMkLst>
        </pc:spChg>
        <pc:spChg chg="add del mod">
          <ac:chgData name="Francesca De Berardis" userId="0be8bb97-5714-4d42-a751-093c1252a2c8" providerId="ADAL" clId="{CCD0A92A-2F6C-455B-9DBD-9F66B165FDE6}" dt="2023-05-08T21:05:12.129" v="4828" actId="478"/>
          <ac:spMkLst>
            <pc:docMk/>
            <pc:sldMk cId="218313980" sldId="304"/>
            <ac:spMk id="5" creationId="{1375FD05-3EEF-D50C-3741-98CC585201A7}"/>
          </ac:spMkLst>
        </pc:spChg>
        <pc:spChg chg="add del mod">
          <ac:chgData name="Francesca De Berardis" userId="0be8bb97-5714-4d42-a751-093c1252a2c8" providerId="ADAL" clId="{CCD0A92A-2F6C-455B-9DBD-9F66B165FDE6}" dt="2023-05-08T21:07:03.662" v="4864" actId="478"/>
          <ac:spMkLst>
            <pc:docMk/>
            <pc:sldMk cId="218313980" sldId="304"/>
            <ac:spMk id="6" creationId="{6BF3CA6F-B895-FC33-6EAF-0CF6B26ADD49}"/>
          </ac:spMkLst>
        </pc:spChg>
        <pc:spChg chg="add mod">
          <ac:chgData name="Francesca De Berardis" userId="0be8bb97-5714-4d42-a751-093c1252a2c8" providerId="ADAL" clId="{CCD0A92A-2F6C-455B-9DBD-9F66B165FDE6}" dt="2023-05-09T13:45:46.067" v="5980" actId="20577"/>
          <ac:spMkLst>
            <pc:docMk/>
            <pc:sldMk cId="218313980" sldId="304"/>
            <ac:spMk id="7" creationId="{2A26593C-2390-FC2A-6320-9A9FBD5A2274}"/>
          </ac:spMkLst>
        </pc:spChg>
        <pc:spChg chg="add mod">
          <ac:chgData name="Francesca De Berardis" userId="0be8bb97-5714-4d42-a751-093c1252a2c8" providerId="ADAL" clId="{CCD0A92A-2F6C-455B-9DBD-9F66B165FDE6}" dt="2023-05-09T13:45:56.629" v="5987" actId="20577"/>
          <ac:spMkLst>
            <pc:docMk/>
            <pc:sldMk cId="218313980" sldId="304"/>
            <ac:spMk id="8" creationId="{B2B0D639-E45C-A471-6929-B7CF944A6CA2}"/>
          </ac:spMkLst>
        </pc:spChg>
        <pc:spChg chg="del mod">
          <ac:chgData name="Francesca De Berardis" userId="0be8bb97-5714-4d42-a751-093c1252a2c8" providerId="ADAL" clId="{CCD0A92A-2F6C-455B-9DBD-9F66B165FDE6}" dt="2023-05-08T21:07:47.587" v="4870" actId="478"/>
          <ac:spMkLst>
            <pc:docMk/>
            <pc:sldMk cId="218313980" sldId="304"/>
            <ac:spMk id="9" creationId="{00000000-0000-0000-0000-000000000000}"/>
          </ac:spMkLst>
        </pc:spChg>
        <pc:spChg chg="del">
          <ac:chgData name="Francesca De Berardis" userId="0be8bb97-5714-4d42-a751-093c1252a2c8" providerId="ADAL" clId="{CCD0A92A-2F6C-455B-9DBD-9F66B165FDE6}" dt="2023-05-09T07:46:16.260" v="5101" actId="478"/>
          <ac:spMkLst>
            <pc:docMk/>
            <pc:sldMk cId="218313980" sldId="304"/>
            <ac:spMk id="10" creationId="{00000000-0000-0000-0000-000000000000}"/>
          </ac:spMkLst>
        </pc:spChg>
        <pc:spChg chg="add mod">
          <ac:chgData name="Francesca De Berardis" userId="0be8bb97-5714-4d42-a751-093c1252a2c8" providerId="ADAL" clId="{CCD0A92A-2F6C-455B-9DBD-9F66B165FDE6}" dt="2023-05-08T21:13:15.678" v="5024" actId="14100"/>
          <ac:spMkLst>
            <pc:docMk/>
            <pc:sldMk cId="218313980" sldId="304"/>
            <ac:spMk id="11" creationId="{2EEAF153-4B7E-ED88-D850-595E78EE875E}"/>
          </ac:spMkLst>
        </pc:spChg>
        <pc:spChg chg="add del mod">
          <ac:chgData name="Francesca De Berardis" userId="0be8bb97-5714-4d42-a751-093c1252a2c8" providerId="ADAL" clId="{CCD0A92A-2F6C-455B-9DBD-9F66B165FDE6}" dt="2023-05-09T08:45:17.609" v="5547" actId="478"/>
          <ac:spMkLst>
            <pc:docMk/>
            <pc:sldMk cId="218313980" sldId="304"/>
            <ac:spMk id="12" creationId="{FB645DAC-3D9F-CB52-256D-8E84CD43777E}"/>
          </ac:spMkLst>
        </pc:spChg>
        <pc:spChg chg="add mod">
          <ac:chgData name="Francesca De Berardis" userId="0be8bb97-5714-4d42-a751-093c1252a2c8" providerId="ADAL" clId="{CCD0A92A-2F6C-455B-9DBD-9F66B165FDE6}" dt="2023-05-09T07:57:23.232" v="5280"/>
          <ac:spMkLst>
            <pc:docMk/>
            <pc:sldMk cId="218313980" sldId="304"/>
            <ac:spMk id="13" creationId="{FF5AA63F-3916-2199-2591-2E83F6D03086}"/>
          </ac:spMkLst>
        </pc:spChg>
        <pc:spChg chg="del mod">
          <ac:chgData name="Francesca De Berardis" userId="0be8bb97-5714-4d42-a751-093c1252a2c8" providerId="ADAL" clId="{CCD0A92A-2F6C-455B-9DBD-9F66B165FDE6}" dt="2023-05-08T21:05:09.489" v="4826" actId="478"/>
          <ac:spMkLst>
            <pc:docMk/>
            <pc:sldMk cId="218313980" sldId="304"/>
            <ac:spMk id="33" creationId="{00000000-0000-0000-0000-000000000000}"/>
          </ac:spMkLst>
        </pc:spChg>
      </pc:sldChg>
      <pc:sldChg chg="addSp delSp modSp del mod">
        <pc:chgData name="Francesca De Berardis" userId="0be8bb97-5714-4d42-a751-093c1252a2c8" providerId="ADAL" clId="{CCD0A92A-2F6C-455B-9DBD-9F66B165FDE6}" dt="2023-05-08T21:11:52.967" v="5017" actId="47"/>
        <pc:sldMkLst>
          <pc:docMk/>
          <pc:sldMk cId="1670768196" sldId="305"/>
        </pc:sldMkLst>
        <pc:spChg chg="add mod">
          <ac:chgData name="Francesca De Berardis" userId="0be8bb97-5714-4d42-a751-093c1252a2c8" providerId="ADAL" clId="{CCD0A92A-2F6C-455B-9DBD-9F66B165FDE6}" dt="2023-05-08T21:05:32.469" v="4830"/>
          <ac:spMkLst>
            <pc:docMk/>
            <pc:sldMk cId="1670768196" sldId="305"/>
            <ac:spMk id="3" creationId="{D8A259F6-3731-BFA0-2AEA-A2167BD6A04F}"/>
          </ac:spMkLst>
        </pc:spChg>
        <pc:spChg chg="add mod">
          <ac:chgData name="Francesca De Berardis" userId="0be8bb97-5714-4d42-a751-093c1252a2c8" providerId="ADAL" clId="{CCD0A92A-2F6C-455B-9DBD-9F66B165FDE6}" dt="2023-05-08T21:05:43.807" v="4852" actId="20577"/>
          <ac:spMkLst>
            <pc:docMk/>
            <pc:sldMk cId="1670768196" sldId="305"/>
            <ac:spMk id="4" creationId="{5753413A-EF23-F4DC-11E7-FDB4229390AA}"/>
          </ac:spMkLst>
        </pc:spChg>
        <pc:spChg chg="add del mod">
          <ac:chgData name="Francesca De Berardis" userId="0be8bb97-5714-4d42-a751-093c1252a2c8" providerId="ADAL" clId="{CCD0A92A-2F6C-455B-9DBD-9F66B165FDE6}" dt="2023-05-08T21:05:54.701" v="4856" actId="478"/>
          <ac:spMkLst>
            <pc:docMk/>
            <pc:sldMk cId="1670768196" sldId="305"/>
            <ac:spMk id="6" creationId="{AAEA0DA2-60F9-8734-F299-D58A5B64D766}"/>
          </ac:spMkLst>
        </pc:spChg>
        <pc:spChg chg="mod">
          <ac:chgData name="Francesca De Berardis" userId="0be8bb97-5714-4d42-a751-093c1252a2c8" providerId="ADAL" clId="{CCD0A92A-2F6C-455B-9DBD-9F66B165FDE6}" dt="2023-05-08T21:05:48.205" v="4853" actId="1076"/>
          <ac:spMkLst>
            <pc:docMk/>
            <pc:sldMk cId="1670768196" sldId="305"/>
            <ac:spMk id="9" creationId="{00000000-0000-0000-0000-000000000000}"/>
          </ac:spMkLst>
        </pc:spChg>
        <pc:spChg chg="del mod">
          <ac:chgData name="Francesca De Berardis" userId="0be8bb97-5714-4d42-a751-093c1252a2c8" providerId="ADAL" clId="{CCD0A92A-2F6C-455B-9DBD-9F66B165FDE6}" dt="2023-05-08T21:05:50.452" v="4854" actId="478"/>
          <ac:spMkLst>
            <pc:docMk/>
            <pc:sldMk cId="1670768196" sldId="305"/>
            <ac:spMk id="33" creationId="{00000000-0000-0000-0000-000000000000}"/>
          </ac:spMkLst>
        </pc:spChg>
      </pc:sldChg>
      <pc:sldChg chg="addSp delSp modSp mod ord">
        <pc:chgData name="Francesca De Berardis" userId="0be8bb97-5714-4d42-a751-093c1252a2c8" providerId="ADAL" clId="{CCD0A92A-2F6C-455B-9DBD-9F66B165FDE6}" dt="2023-05-09T13:27:59.435" v="5764" actId="20577"/>
        <pc:sldMkLst>
          <pc:docMk/>
          <pc:sldMk cId="1143793237" sldId="306"/>
        </pc:sldMkLst>
        <pc:spChg chg="add del mod">
          <ac:chgData name="Francesca De Berardis" userId="0be8bb97-5714-4d42-a751-093c1252a2c8" providerId="ADAL" clId="{CCD0A92A-2F6C-455B-9DBD-9F66B165FDE6}" dt="2023-05-08T16:40:03.249" v="2148" actId="478"/>
          <ac:spMkLst>
            <pc:docMk/>
            <pc:sldMk cId="1143793237" sldId="306"/>
            <ac:spMk id="4" creationId="{625053BF-0E43-1E9C-73F1-E8BDED7CD1B3}"/>
          </ac:spMkLst>
        </pc:spChg>
        <pc:spChg chg="add mod">
          <ac:chgData name="Francesca De Berardis" userId="0be8bb97-5714-4d42-a751-093c1252a2c8" providerId="ADAL" clId="{CCD0A92A-2F6C-455B-9DBD-9F66B165FDE6}" dt="2023-05-08T16:48:12.306" v="2181" actId="20577"/>
          <ac:spMkLst>
            <pc:docMk/>
            <pc:sldMk cId="1143793237" sldId="306"/>
            <ac:spMk id="5" creationId="{2468BE0B-56FB-A9C2-B66C-A58A7C7354A7}"/>
          </ac:spMkLst>
        </pc:spChg>
        <pc:spChg chg="add mod">
          <ac:chgData name="Francesca De Berardis" userId="0be8bb97-5714-4d42-a751-093c1252a2c8" providerId="ADAL" clId="{CCD0A92A-2F6C-455B-9DBD-9F66B165FDE6}" dt="2023-05-08T16:50:06.904" v="2303" actId="20577"/>
          <ac:spMkLst>
            <pc:docMk/>
            <pc:sldMk cId="1143793237" sldId="306"/>
            <ac:spMk id="6" creationId="{8C4D5026-3B92-5307-0B9D-7038850A6459}"/>
          </ac:spMkLst>
        </pc:spChg>
        <pc:spChg chg="add mod">
          <ac:chgData name="Francesca De Berardis" userId="0be8bb97-5714-4d42-a751-093c1252a2c8" providerId="ADAL" clId="{CCD0A92A-2F6C-455B-9DBD-9F66B165FDE6}" dt="2023-05-08T16:54:15.657" v="2330" actId="255"/>
          <ac:spMkLst>
            <pc:docMk/>
            <pc:sldMk cId="1143793237" sldId="306"/>
            <ac:spMk id="7" creationId="{3A4EA35A-780B-3127-9050-712311B07072}"/>
          </ac:spMkLst>
        </pc:spChg>
        <pc:spChg chg="add del mod">
          <ac:chgData name="Francesca De Berardis" userId="0be8bb97-5714-4d42-a751-093c1252a2c8" providerId="ADAL" clId="{CCD0A92A-2F6C-455B-9DBD-9F66B165FDE6}" dt="2023-05-08T17:16:40.460" v="2605" actId="478"/>
          <ac:spMkLst>
            <pc:docMk/>
            <pc:sldMk cId="1143793237" sldId="306"/>
            <ac:spMk id="8" creationId="{078B6FD8-3A68-FB27-AB19-D8F35C9A947B}"/>
          </ac:spMkLst>
        </pc:spChg>
        <pc:spChg chg="del mod">
          <ac:chgData name="Francesca De Berardis" userId="0be8bb97-5714-4d42-a751-093c1252a2c8" providerId="ADAL" clId="{CCD0A92A-2F6C-455B-9DBD-9F66B165FDE6}" dt="2023-05-08T16:56:50.740" v="2352" actId="478"/>
          <ac:spMkLst>
            <pc:docMk/>
            <pc:sldMk cId="1143793237" sldId="306"/>
            <ac:spMk id="9" creationId="{00000000-0000-0000-0000-000000000000}"/>
          </ac:spMkLst>
        </pc:spChg>
        <pc:spChg chg="add mod">
          <ac:chgData name="Francesca De Berardis" userId="0be8bb97-5714-4d42-a751-093c1252a2c8" providerId="ADAL" clId="{CCD0A92A-2F6C-455B-9DBD-9F66B165FDE6}" dt="2023-05-09T13:27:59.435" v="5764" actId="20577"/>
          <ac:spMkLst>
            <pc:docMk/>
            <pc:sldMk cId="1143793237" sldId="306"/>
            <ac:spMk id="10" creationId="{736FC2F8-763E-EB82-5621-88667AA56DC8}"/>
          </ac:spMkLst>
        </pc:spChg>
        <pc:spChg chg="del mod">
          <ac:chgData name="Francesca De Berardis" userId="0be8bb97-5714-4d42-a751-093c1252a2c8" providerId="ADAL" clId="{CCD0A92A-2F6C-455B-9DBD-9F66B165FDE6}" dt="2023-05-09T07:46:30.830" v="5105" actId="478"/>
          <ac:spMkLst>
            <pc:docMk/>
            <pc:sldMk cId="1143793237" sldId="306"/>
            <ac:spMk id="11" creationId="{00000000-0000-0000-0000-000000000000}"/>
          </ac:spMkLst>
        </pc:spChg>
        <pc:spChg chg="add del mod">
          <ac:chgData name="Francesca De Berardis" userId="0be8bb97-5714-4d42-a751-093c1252a2c8" providerId="ADAL" clId="{CCD0A92A-2F6C-455B-9DBD-9F66B165FDE6}" dt="2023-05-09T08:45:34.411" v="5551" actId="478"/>
          <ac:spMkLst>
            <pc:docMk/>
            <pc:sldMk cId="1143793237" sldId="306"/>
            <ac:spMk id="12" creationId="{73E7C152-B3B3-C551-74DF-18538A3E88E1}"/>
          </ac:spMkLst>
        </pc:spChg>
        <pc:spChg chg="add mod">
          <ac:chgData name="Francesca De Berardis" userId="0be8bb97-5714-4d42-a751-093c1252a2c8" providerId="ADAL" clId="{CCD0A92A-2F6C-455B-9DBD-9F66B165FDE6}" dt="2023-05-09T07:57:31.881" v="5283"/>
          <ac:spMkLst>
            <pc:docMk/>
            <pc:sldMk cId="1143793237" sldId="306"/>
            <ac:spMk id="13" creationId="{595C9DBD-391D-8400-7BE6-3BF6E64F0B09}"/>
          </ac:spMkLst>
        </pc:spChg>
        <pc:spChg chg="del">
          <ac:chgData name="Francesca De Berardis" userId="0be8bb97-5714-4d42-a751-093c1252a2c8" providerId="ADAL" clId="{CCD0A92A-2F6C-455B-9DBD-9F66B165FDE6}" dt="2023-05-08T16:40:01.444" v="2146" actId="478"/>
          <ac:spMkLst>
            <pc:docMk/>
            <pc:sldMk cId="1143793237" sldId="306"/>
            <ac:spMk id="33" creationId="{00000000-0000-0000-0000-000000000000}"/>
          </ac:spMkLst>
        </pc:spChg>
        <pc:picChg chg="mod">
          <ac:chgData name="Francesca De Berardis" userId="0be8bb97-5714-4d42-a751-093c1252a2c8" providerId="ADAL" clId="{CCD0A92A-2F6C-455B-9DBD-9F66B165FDE6}" dt="2023-05-08T16:58:10.522" v="2368" actId="1076"/>
          <ac:picMkLst>
            <pc:docMk/>
            <pc:sldMk cId="1143793237" sldId="306"/>
            <ac:picMk id="2" creationId="{00000000-0000-0000-0000-000000000000}"/>
          </ac:picMkLst>
        </pc:picChg>
      </pc:sldChg>
      <pc:sldChg chg="addSp delSp modSp mod">
        <pc:chgData name="Francesca De Berardis" userId="0be8bb97-5714-4d42-a751-093c1252a2c8" providerId="ADAL" clId="{CCD0A92A-2F6C-455B-9DBD-9F66B165FDE6}" dt="2023-05-09T13:50:04.139" v="6177" actId="20577"/>
        <pc:sldMkLst>
          <pc:docMk/>
          <pc:sldMk cId="4063533768" sldId="307"/>
        </pc:sldMkLst>
        <pc:spChg chg="add mod">
          <ac:chgData name="Francesca De Berardis" userId="0be8bb97-5714-4d42-a751-093c1252a2c8" providerId="ADAL" clId="{CCD0A92A-2F6C-455B-9DBD-9F66B165FDE6}" dt="2023-05-08T17:32:55.363" v="2716"/>
          <ac:spMkLst>
            <pc:docMk/>
            <pc:sldMk cId="4063533768" sldId="307"/>
            <ac:spMk id="2" creationId="{28C68C35-501C-F7AF-B507-46F86A2453F6}"/>
          </ac:spMkLst>
        </pc:spChg>
        <pc:spChg chg="add mod">
          <ac:chgData name="Francesca De Berardis" userId="0be8bb97-5714-4d42-a751-093c1252a2c8" providerId="ADAL" clId="{CCD0A92A-2F6C-455B-9DBD-9F66B165FDE6}" dt="2023-05-08T17:35:35.325" v="2792" actId="1076"/>
          <ac:spMkLst>
            <pc:docMk/>
            <pc:sldMk cId="4063533768" sldId="307"/>
            <ac:spMk id="3" creationId="{CA0ABBA8-7203-C73F-A8A4-AA9F360F98D7}"/>
          </ac:spMkLst>
        </pc:spChg>
        <pc:spChg chg="add del mod">
          <ac:chgData name="Francesca De Berardis" userId="0be8bb97-5714-4d42-a751-093c1252a2c8" providerId="ADAL" clId="{CCD0A92A-2F6C-455B-9DBD-9F66B165FDE6}" dt="2023-05-08T17:33:15.294" v="2776" actId="478"/>
          <ac:spMkLst>
            <pc:docMk/>
            <pc:sldMk cId="4063533768" sldId="307"/>
            <ac:spMk id="5" creationId="{E0E322BE-267A-DD12-A7BC-B5A895DB7B80}"/>
          </ac:spMkLst>
        </pc:spChg>
        <pc:spChg chg="add del mod">
          <ac:chgData name="Francesca De Berardis" userId="0be8bb97-5714-4d42-a751-093c1252a2c8" providerId="ADAL" clId="{CCD0A92A-2F6C-455B-9DBD-9F66B165FDE6}" dt="2023-05-08T18:30:08.214" v="2836" actId="478"/>
          <ac:spMkLst>
            <pc:docMk/>
            <pc:sldMk cId="4063533768" sldId="307"/>
            <ac:spMk id="6" creationId="{14C139C7-D7FB-1F92-8552-DA3EA5E0F3D8}"/>
          </ac:spMkLst>
        </pc:spChg>
        <pc:spChg chg="add mod">
          <ac:chgData name="Francesca De Berardis" userId="0be8bb97-5714-4d42-a751-093c1252a2c8" providerId="ADAL" clId="{CCD0A92A-2F6C-455B-9DBD-9F66B165FDE6}" dt="2023-05-09T13:50:04.139" v="6177" actId="20577"/>
          <ac:spMkLst>
            <pc:docMk/>
            <pc:sldMk cId="4063533768" sldId="307"/>
            <ac:spMk id="7" creationId="{C8B3D9AC-49E3-8875-9CEB-1AE593DF8563}"/>
          </ac:spMkLst>
        </pc:spChg>
        <pc:spChg chg="add del mod">
          <ac:chgData name="Francesca De Berardis" userId="0be8bb97-5714-4d42-a751-093c1252a2c8" providerId="ADAL" clId="{CCD0A92A-2F6C-455B-9DBD-9F66B165FDE6}" dt="2023-05-09T08:45:45.206" v="5554" actId="478"/>
          <ac:spMkLst>
            <pc:docMk/>
            <pc:sldMk cId="4063533768" sldId="307"/>
            <ac:spMk id="8" creationId="{658F095F-3880-31BB-00DA-F8E0E4443759}"/>
          </ac:spMkLst>
        </pc:spChg>
        <pc:spChg chg="add del mod">
          <ac:chgData name="Francesca De Berardis" userId="0be8bb97-5714-4d42-a751-093c1252a2c8" providerId="ADAL" clId="{CCD0A92A-2F6C-455B-9DBD-9F66B165FDE6}" dt="2023-05-08T17:36:52.373" v="2811" actId="478"/>
          <ac:spMkLst>
            <pc:docMk/>
            <pc:sldMk cId="4063533768" sldId="307"/>
            <ac:spMk id="9" creationId="{00000000-0000-0000-0000-000000000000}"/>
          </ac:spMkLst>
        </pc:spChg>
        <pc:spChg chg="add mod">
          <ac:chgData name="Francesca De Berardis" userId="0be8bb97-5714-4d42-a751-093c1252a2c8" providerId="ADAL" clId="{CCD0A92A-2F6C-455B-9DBD-9F66B165FDE6}" dt="2023-05-09T07:57:45.125" v="5287"/>
          <ac:spMkLst>
            <pc:docMk/>
            <pc:sldMk cId="4063533768" sldId="307"/>
            <ac:spMk id="10" creationId="{F1737E5A-7587-27FB-D6F7-82AD1BBD1DD6}"/>
          </ac:spMkLst>
        </pc:spChg>
        <pc:spChg chg="del mod">
          <ac:chgData name="Francesca De Berardis" userId="0be8bb97-5714-4d42-a751-093c1252a2c8" providerId="ADAL" clId="{CCD0A92A-2F6C-455B-9DBD-9F66B165FDE6}" dt="2023-05-08T17:33:12.380" v="2774" actId="478"/>
          <ac:spMkLst>
            <pc:docMk/>
            <pc:sldMk cId="4063533768" sldId="307"/>
            <ac:spMk id="33" creationId="{00000000-0000-0000-0000-000000000000}"/>
          </ac:spMkLst>
        </pc:spChg>
      </pc:sldChg>
      <pc:sldChg chg="addSp delSp modSp mod">
        <pc:chgData name="Francesca De Berardis" userId="0be8bb97-5714-4d42-a751-093c1252a2c8" providerId="ADAL" clId="{CCD0A92A-2F6C-455B-9DBD-9F66B165FDE6}" dt="2023-05-09T07:58:22.157" v="5289" actId="478"/>
        <pc:sldMkLst>
          <pc:docMk/>
          <pc:sldMk cId="0" sldId="308"/>
        </pc:sldMkLst>
        <pc:spChg chg="add del mod">
          <ac:chgData name="Francesca De Berardis" userId="0be8bb97-5714-4d42-a751-093c1252a2c8" providerId="ADAL" clId="{CCD0A92A-2F6C-455B-9DBD-9F66B165FDE6}" dt="2023-05-09T07:58:22.157" v="5289" actId="478"/>
          <ac:spMkLst>
            <pc:docMk/>
            <pc:sldMk cId="0" sldId="308"/>
            <ac:spMk id="2" creationId="{FBE840F5-F340-EDD2-7B97-1E79F130C194}"/>
          </ac:spMkLst>
        </pc:spChg>
      </pc:sldChg>
      <pc:sldChg chg="modSp mod">
        <pc:chgData name="Francesca De Berardis" userId="0be8bb97-5714-4d42-a751-093c1252a2c8" providerId="ADAL" clId="{CCD0A92A-2F6C-455B-9DBD-9F66B165FDE6}" dt="2023-05-09T13:22:34.353" v="5640" actId="255"/>
        <pc:sldMkLst>
          <pc:docMk/>
          <pc:sldMk cId="1490645222" sldId="309"/>
        </pc:sldMkLst>
        <pc:spChg chg="mod">
          <ac:chgData name="Francesca De Berardis" userId="0be8bb97-5714-4d42-a751-093c1252a2c8" providerId="ADAL" clId="{CCD0A92A-2F6C-455B-9DBD-9F66B165FDE6}" dt="2023-05-09T13:22:34.353" v="5640" actId="255"/>
          <ac:spMkLst>
            <pc:docMk/>
            <pc:sldMk cId="1490645222" sldId="309"/>
            <ac:spMk id="3" creationId="{6AADF8B3-8E36-C882-3C30-BEF348381FD3}"/>
          </ac:spMkLst>
        </pc:spChg>
      </pc:sldChg>
      <pc:sldChg chg="addSp delSp modSp mod">
        <pc:chgData name="Francesca De Berardis" userId="0be8bb97-5714-4d42-a751-093c1252a2c8" providerId="ADAL" clId="{CCD0A92A-2F6C-455B-9DBD-9F66B165FDE6}" dt="2023-05-09T13:22:58.207" v="5647" actId="12"/>
        <pc:sldMkLst>
          <pc:docMk/>
          <pc:sldMk cId="842231687" sldId="310"/>
        </pc:sldMkLst>
        <pc:spChg chg="del mod">
          <ac:chgData name="Francesca De Berardis" userId="0be8bb97-5714-4d42-a751-093c1252a2c8" providerId="ADAL" clId="{CCD0A92A-2F6C-455B-9DBD-9F66B165FDE6}" dt="2023-05-09T07:51:45.034" v="5216" actId="478"/>
          <ac:spMkLst>
            <pc:docMk/>
            <pc:sldMk cId="842231687" sldId="310"/>
            <ac:spMk id="2" creationId="{00000000-0000-0000-0000-000000000000}"/>
          </ac:spMkLst>
        </pc:spChg>
        <pc:spChg chg="add del mod">
          <ac:chgData name="Francesca De Berardis" userId="0be8bb97-5714-4d42-a751-093c1252a2c8" providerId="ADAL" clId="{CCD0A92A-2F6C-455B-9DBD-9F66B165FDE6}" dt="2023-05-08T15:28:54.804" v="1001" actId="478"/>
          <ac:spMkLst>
            <pc:docMk/>
            <pc:sldMk cId="842231687" sldId="310"/>
            <ac:spMk id="4" creationId="{6B0D1B98-4330-09F7-DFB2-85255518B8E7}"/>
          </ac:spMkLst>
        </pc:spChg>
        <pc:spChg chg="add del mod">
          <ac:chgData name="Francesca De Berardis" userId="0be8bb97-5714-4d42-a751-093c1252a2c8" providerId="ADAL" clId="{CCD0A92A-2F6C-455B-9DBD-9F66B165FDE6}" dt="2023-05-08T15:42:33.160" v="1345" actId="478"/>
          <ac:spMkLst>
            <pc:docMk/>
            <pc:sldMk cId="842231687" sldId="310"/>
            <ac:spMk id="5" creationId="{58982D58-15F3-3B82-CAB3-D91464800D1E}"/>
          </ac:spMkLst>
        </pc:spChg>
        <pc:spChg chg="add del mod">
          <ac:chgData name="Francesca De Berardis" userId="0be8bb97-5714-4d42-a751-093c1252a2c8" providerId="ADAL" clId="{CCD0A92A-2F6C-455B-9DBD-9F66B165FDE6}" dt="2023-05-08T15:42:35.619" v="1347" actId="478"/>
          <ac:spMkLst>
            <pc:docMk/>
            <pc:sldMk cId="842231687" sldId="310"/>
            <ac:spMk id="7" creationId="{A2CBD6B5-842F-D151-0AD1-0D7FCB0FE265}"/>
          </ac:spMkLst>
        </pc:spChg>
        <pc:spChg chg="add mod">
          <ac:chgData name="Francesca De Berardis" userId="0be8bb97-5714-4d42-a751-093c1252a2c8" providerId="ADAL" clId="{CCD0A92A-2F6C-455B-9DBD-9F66B165FDE6}" dt="2023-05-08T15:42:55.291" v="1374" actId="20577"/>
          <ac:spMkLst>
            <pc:docMk/>
            <pc:sldMk cId="842231687" sldId="310"/>
            <ac:spMk id="8" creationId="{4F77F8FF-E993-CBB5-6C64-635CB2F6B4AE}"/>
          </ac:spMkLst>
        </pc:spChg>
        <pc:spChg chg="add mod">
          <ac:chgData name="Francesca De Berardis" userId="0be8bb97-5714-4d42-a751-093c1252a2c8" providerId="ADAL" clId="{CCD0A92A-2F6C-455B-9DBD-9F66B165FDE6}" dt="2023-05-09T13:22:58.207" v="5647" actId="12"/>
          <ac:spMkLst>
            <pc:docMk/>
            <pc:sldMk cId="842231687" sldId="310"/>
            <ac:spMk id="9" creationId="{BAF6B8CC-0CF8-56E1-1BED-9C3E65A58EF5}"/>
          </ac:spMkLst>
        </pc:spChg>
        <pc:spChg chg="add del mod">
          <ac:chgData name="Francesca De Berardis" userId="0be8bb97-5714-4d42-a751-093c1252a2c8" providerId="ADAL" clId="{CCD0A92A-2F6C-455B-9DBD-9F66B165FDE6}" dt="2023-05-09T08:43:39.425" v="5524" actId="478"/>
          <ac:spMkLst>
            <pc:docMk/>
            <pc:sldMk cId="842231687" sldId="310"/>
            <ac:spMk id="10" creationId="{A9B93AE6-0266-A82C-BA7B-71CFCA3C3A43}"/>
          </ac:spMkLst>
        </pc:spChg>
        <pc:spChg chg="add mod">
          <ac:chgData name="Francesca De Berardis" userId="0be8bb97-5714-4d42-a751-093c1252a2c8" providerId="ADAL" clId="{CCD0A92A-2F6C-455B-9DBD-9F66B165FDE6}" dt="2023-05-09T07:53:25.008" v="5243" actId="2711"/>
          <ac:spMkLst>
            <pc:docMk/>
            <pc:sldMk cId="842231687" sldId="310"/>
            <ac:spMk id="11" creationId="{B5F12942-FC18-307F-7E2A-D0A7AD268A0E}"/>
          </ac:spMkLst>
        </pc:spChg>
        <pc:spChg chg="del">
          <ac:chgData name="Francesca De Berardis" userId="0be8bb97-5714-4d42-a751-093c1252a2c8" providerId="ADAL" clId="{CCD0A92A-2F6C-455B-9DBD-9F66B165FDE6}" dt="2023-05-08T15:28:52.096" v="999" actId="478"/>
          <ac:spMkLst>
            <pc:docMk/>
            <pc:sldMk cId="842231687" sldId="310"/>
            <ac:spMk id="174" creationId="{00000000-0000-0000-0000-000000000000}"/>
          </ac:spMkLst>
        </pc:spChg>
        <pc:spChg chg="del mod">
          <ac:chgData name="Francesca De Berardis" userId="0be8bb97-5714-4d42-a751-093c1252a2c8" providerId="ADAL" clId="{CCD0A92A-2F6C-455B-9DBD-9F66B165FDE6}" dt="2023-05-08T21:16:18.062" v="5034" actId="478"/>
          <ac:spMkLst>
            <pc:docMk/>
            <pc:sldMk cId="842231687" sldId="310"/>
            <ac:spMk id="175" creationId="{00000000-0000-0000-0000-000000000000}"/>
          </ac:spMkLst>
        </pc:spChg>
        <pc:spChg chg="del">
          <ac:chgData name="Francesca De Berardis" userId="0be8bb97-5714-4d42-a751-093c1252a2c8" providerId="ADAL" clId="{CCD0A92A-2F6C-455B-9DBD-9F66B165FDE6}" dt="2023-05-09T07:43:48.666" v="5056" actId="478"/>
          <ac:spMkLst>
            <pc:docMk/>
            <pc:sldMk cId="842231687" sldId="310"/>
            <ac:spMk id="178" creationId="{00000000-0000-0000-0000-000000000000}"/>
          </ac:spMkLst>
        </pc:spChg>
      </pc:sldChg>
      <pc:sldChg chg="modSp del">
        <pc:chgData name="Francesca De Berardis" userId="0be8bb97-5714-4d42-a751-093c1252a2c8" providerId="ADAL" clId="{CCD0A92A-2F6C-455B-9DBD-9F66B165FDE6}" dt="2023-05-08T19:25:03.902" v="4000" actId="47"/>
        <pc:sldMkLst>
          <pc:docMk/>
          <pc:sldMk cId="1520625083" sldId="311"/>
        </pc:sldMkLst>
        <pc:graphicFrameChg chg="mod">
          <ac:chgData name="Francesca De Berardis" userId="0be8bb97-5714-4d42-a751-093c1252a2c8" providerId="ADAL" clId="{CCD0A92A-2F6C-455B-9DBD-9F66B165FDE6}" dt="2023-05-08T19:21:07.379" v="3923" actId="20577"/>
          <ac:graphicFrameMkLst>
            <pc:docMk/>
            <pc:sldMk cId="1520625083" sldId="311"/>
            <ac:graphicFrameMk id="10" creationId="{77FE6FB4-88F4-4D13-9266-30CB4F111CDB}"/>
          </ac:graphicFrameMkLst>
        </pc:graphicFrameChg>
      </pc:sldChg>
      <pc:sldChg chg="del">
        <pc:chgData name="Francesca De Berardis" userId="0be8bb97-5714-4d42-a751-093c1252a2c8" providerId="ADAL" clId="{CCD0A92A-2F6C-455B-9DBD-9F66B165FDE6}" dt="2023-05-08T19:28:02.835" v="4026" actId="47"/>
        <pc:sldMkLst>
          <pc:docMk/>
          <pc:sldMk cId="1159662752" sldId="312"/>
        </pc:sldMkLst>
      </pc:sldChg>
      <pc:sldChg chg="addSp delSp modSp add mod">
        <pc:chgData name="Francesca De Berardis" userId="0be8bb97-5714-4d42-a751-093c1252a2c8" providerId="ADAL" clId="{CCD0A92A-2F6C-455B-9DBD-9F66B165FDE6}" dt="2023-05-09T13:23:36.744" v="5662" actId="20577"/>
        <pc:sldMkLst>
          <pc:docMk/>
          <pc:sldMk cId="2794273401" sldId="313"/>
        </pc:sldMkLst>
        <pc:spChg chg="del">
          <ac:chgData name="Francesca De Berardis" userId="0be8bb97-5714-4d42-a751-093c1252a2c8" providerId="ADAL" clId="{CCD0A92A-2F6C-455B-9DBD-9F66B165FDE6}" dt="2023-05-09T07:52:10.094" v="5222" actId="478"/>
          <ac:spMkLst>
            <pc:docMk/>
            <pc:sldMk cId="2794273401" sldId="313"/>
            <ac:spMk id="6" creationId="{00000000-0000-0000-0000-000000000000}"/>
          </ac:spMkLst>
        </pc:spChg>
        <pc:spChg chg="del mod">
          <ac:chgData name="Francesca De Berardis" userId="0be8bb97-5714-4d42-a751-093c1252a2c8" providerId="ADAL" clId="{CCD0A92A-2F6C-455B-9DBD-9F66B165FDE6}" dt="2023-05-08T15:11:24.790" v="923" actId="478"/>
          <ac:spMkLst>
            <pc:docMk/>
            <pc:sldMk cId="2794273401" sldId="313"/>
            <ac:spMk id="9" creationId="{00000000-0000-0000-0000-000000000000}"/>
          </ac:spMkLst>
        </pc:spChg>
        <pc:spChg chg="add del mod">
          <ac:chgData name="Francesca De Berardis" userId="0be8bb97-5714-4d42-a751-093c1252a2c8" providerId="ADAL" clId="{CCD0A92A-2F6C-455B-9DBD-9F66B165FDE6}" dt="2023-05-08T15:08:00.456" v="848" actId="478"/>
          <ac:spMkLst>
            <pc:docMk/>
            <pc:sldMk cId="2794273401" sldId="313"/>
            <ac:spMk id="10" creationId="{793808A7-190F-EF30-7A10-7A27FEC5F4C4}"/>
          </ac:spMkLst>
        </pc:spChg>
        <pc:spChg chg="add del mod">
          <ac:chgData name="Francesca De Berardis" userId="0be8bb97-5714-4d42-a751-093c1252a2c8" providerId="ADAL" clId="{CCD0A92A-2F6C-455B-9DBD-9F66B165FDE6}" dt="2023-05-08T15:42:26.432" v="1342" actId="478"/>
          <ac:spMkLst>
            <pc:docMk/>
            <pc:sldMk cId="2794273401" sldId="313"/>
            <ac:spMk id="11" creationId="{D0B2ED03-4090-F477-57D0-BC0D82C846E9}"/>
          </ac:spMkLst>
        </pc:spChg>
        <pc:spChg chg="add del mod">
          <ac:chgData name="Francesca De Berardis" userId="0be8bb97-5714-4d42-a751-093c1252a2c8" providerId="ADAL" clId="{CCD0A92A-2F6C-455B-9DBD-9F66B165FDE6}" dt="2023-05-08T15:11:11.716" v="919" actId="478"/>
          <ac:spMkLst>
            <pc:docMk/>
            <pc:sldMk cId="2794273401" sldId="313"/>
            <ac:spMk id="12" creationId="{2CEE7E00-B75C-3E38-0F49-E25C94DF3E56}"/>
          </ac:spMkLst>
        </pc:spChg>
        <pc:spChg chg="add del mod">
          <ac:chgData name="Francesca De Berardis" userId="0be8bb97-5714-4d42-a751-093c1252a2c8" providerId="ADAL" clId="{CCD0A92A-2F6C-455B-9DBD-9F66B165FDE6}" dt="2023-05-08T15:08:45.930" v="905"/>
          <ac:spMkLst>
            <pc:docMk/>
            <pc:sldMk cId="2794273401" sldId="313"/>
            <ac:spMk id="13" creationId="{56CE0153-4C05-C1AA-F8BE-2C9E4050B2FE}"/>
          </ac:spMkLst>
        </pc:spChg>
        <pc:spChg chg="add mod">
          <ac:chgData name="Francesca De Berardis" userId="0be8bb97-5714-4d42-a751-093c1252a2c8" providerId="ADAL" clId="{CCD0A92A-2F6C-455B-9DBD-9F66B165FDE6}" dt="2023-05-08T15:18:57.043" v="955" actId="20577"/>
          <ac:spMkLst>
            <pc:docMk/>
            <pc:sldMk cId="2794273401" sldId="313"/>
            <ac:spMk id="15" creationId="{56B26945-C93F-E001-40B5-6E12BA5811D5}"/>
          </ac:spMkLst>
        </pc:spChg>
        <pc:spChg chg="add del mod">
          <ac:chgData name="Francesca De Berardis" userId="0be8bb97-5714-4d42-a751-093c1252a2c8" providerId="ADAL" clId="{CCD0A92A-2F6C-455B-9DBD-9F66B165FDE6}" dt="2023-05-08T15:42:26.432" v="1342" actId="478"/>
          <ac:spMkLst>
            <pc:docMk/>
            <pc:sldMk cId="2794273401" sldId="313"/>
            <ac:spMk id="16" creationId="{39E6C744-183C-5963-2A66-31B13FE3F4F6}"/>
          </ac:spMkLst>
        </pc:spChg>
        <pc:spChg chg="mod topLvl">
          <ac:chgData name="Francesca De Berardis" userId="0be8bb97-5714-4d42-a751-093c1252a2c8" providerId="ADAL" clId="{CCD0A92A-2F6C-455B-9DBD-9F66B165FDE6}" dt="2023-05-08T15:46:42.630" v="1441" actId="338"/>
          <ac:spMkLst>
            <pc:docMk/>
            <pc:sldMk cId="2794273401" sldId="313"/>
            <ac:spMk id="19" creationId="{B60BFC79-DE2D-0AF6-C417-3F0E8C69734C}"/>
          </ac:spMkLst>
        </pc:spChg>
        <pc:spChg chg="add mod">
          <ac:chgData name="Francesca De Berardis" userId="0be8bb97-5714-4d42-a751-093c1252a2c8" providerId="ADAL" clId="{CCD0A92A-2F6C-455B-9DBD-9F66B165FDE6}" dt="2023-05-08T15:55:53.042" v="1542" actId="1036"/>
          <ac:spMkLst>
            <pc:docMk/>
            <pc:sldMk cId="2794273401" sldId="313"/>
            <ac:spMk id="20" creationId="{838FB023-0F3F-FBEE-51D2-3D5065A7F162}"/>
          </ac:spMkLst>
        </pc:spChg>
        <pc:spChg chg="mod topLvl">
          <ac:chgData name="Francesca De Berardis" userId="0be8bb97-5714-4d42-a751-093c1252a2c8" providerId="ADAL" clId="{CCD0A92A-2F6C-455B-9DBD-9F66B165FDE6}" dt="2023-05-08T15:46:46.398" v="1442" actId="338"/>
          <ac:spMkLst>
            <pc:docMk/>
            <pc:sldMk cId="2794273401" sldId="313"/>
            <ac:spMk id="23" creationId="{5708B964-0763-604B-7A23-4C32E60C0B0E}"/>
          </ac:spMkLst>
        </pc:spChg>
        <pc:spChg chg="add mod">
          <ac:chgData name="Francesca De Berardis" userId="0be8bb97-5714-4d42-a751-093c1252a2c8" providerId="ADAL" clId="{CCD0A92A-2F6C-455B-9DBD-9F66B165FDE6}" dt="2023-05-08T15:55:53.042" v="1542" actId="1036"/>
          <ac:spMkLst>
            <pc:docMk/>
            <pc:sldMk cId="2794273401" sldId="313"/>
            <ac:spMk id="24" creationId="{29503EA2-D5B0-F494-7335-BF2822A9FC2B}"/>
          </ac:spMkLst>
        </pc:spChg>
        <pc:spChg chg="mod topLvl">
          <ac:chgData name="Francesca De Berardis" userId="0be8bb97-5714-4d42-a751-093c1252a2c8" providerId="ADAL" clId="{CCD0A92A-2F6C-455B-9DBD-9F66B165FDE6}" dt="2023-05-08T15:47:44.263" v="1453" actId="338"/>
          <ac:spMkLst>
            <pc:docMk/>
            <pc:sldMk cId="2794273401" sldId="313"/>
            <ac:spMk id="27" creationId="{0B3E1AA2-A309-26DD-49F7-86C5E6F9B26F}"/>
          </ac:spMkLst>
        </pc:spChg>
        <pc:spChg chg="add mod">
          <ac:chgData name="Francesca De Berardis" userId="0be8bb97-5714-4d42-a751-093c1252a2c8" providerId="ADAL" clId="{CCD0A92A-2F6C-455B-9DBD-9F66B165FDE6}" dt="2023-05-08T17:04:33.862" v="2575" actId="948"/>
          <ac:spMkLst>
            <pc:docMk/>
            <pc:sldMk cId="2794273401" sldId="313"/>
            <ac:spMk id="28" creationId="{9A867EA5-8B49-BA20-F594-3D876C77A5F5}"/>
          </ac:spMkLst>
        </pc:spChg>
        <pc:spChg chg="add mod">
          <ac:chgData name="Francesca De Berardis" userId="0be8bb97-5714-4d42-a751-093c1252a2c8" providerId="ADAL" clId="{CCD0A92A-2F6C-455B-9DBD-9F66B165FDE6}" dt="2023-05-09T13:23:36.744" v="5662" actId="20577"/>
          <ac:spMkLst>
            <pc:docMk/>
            <pc:sldMk cId="2794273401" sldId="313"/>
            <ac:spMk id="29" creationId="{264E988E-0C8D-7EB0-7E93-48B97CBED4D0}"/>
          </ac:spMkLst>
        </pc:spChg>
        <pc:spChg chg="add mod">
          <ac:chgData name="Francesca De Berardis" userId="0be8bb97-5714-4d42-a751-093c1252a2c8" providerId="ADAL" clId="{CCD0A92A-2F6C-455B-9DBD-9F66B165FDE6}" dt="2023-05-08T17:04:43.223" v="2576" actId="948"/>
          <ac:spMkLst>
            <pc:docMk/>
            <pc:sldMk cId="2794273401" sldId="313"/>
            <ac:spMk id="30" creationId="{CA5DB08C-A173-08CD-02D5-B28EA6F810DF}"/>
          </ac:spMkLst>
        </pc:spChg>
        <pc:spChg chg="add del mod">
          <ac:chgData name="Francesca De Berardis" userId="0be8bb97-5714-4d42-a751-093c1252a2c8" providerId="ADAL" clId="{CCD0A92A-2F6C-455B-9DBD-9F66B165FDE6}" dt="2023-05-08T15:42:28.236" v="1344" actId="478"/>
          <ac:spMkLst>
            <pc:docMk/>
            <pc:sldMk cId="2794273401" sldId="313"/>
            <ac:spMk id="32" creationId="{FF7333AA-70AB-4B4E-06A0-B44C55B6AF48}"/>
          </ac:spMkLst>
        </pc:spChg>
        <pc:spChg chg="add mod">
          <ac:chgData name="Francesca De Berardis" userId="0be8bb97-5714-4d42-a751-093c1252a2c8" providerId="ADAL" clId="{CCD0A92A-2F6C-455B-9DBD-9F66B165FDE6}" dt="2023-05-08T15:43:26.410" v="1427" actId="20577"/>
          <ac:spMkLst>
            <pc:docMk/>
            <pc:sldMk cId="2794273401" sldId="313"/>
            <ac:spMk id="33" creationId="{1A1303E0-0151-AB5C-6569-C03A1A6ACBD7}"/>
          </ac:spMkLst>
        </pc:spChg>
        <pc:spChg chg="add mod">
          <ac:chgData name="Francesca De Berardis" userId="0be8bb97-5714-4d42-a751-093c1252a2c8" providerId="ADAL" clId="{CCD0A92A-2F6C-455B-9DBD-9F66B165FDE6}" dt="2023-05-09T13:23:28.984" v="5661" actId="20577"/>
          <ac:spMkLst>
            <pc:docMk/>
            <pc:sldMk cId="2794273401" sldId="313"/>
            <ac:spMk id="34" creationId="{D536A19F-AA23-74F3-B8BB-6D1ED3DA378D}"/>
          </ac:spMkLst>
        </pc:spChg>
        <pc:spChg chg="add mod">
          <ac:chgData name="Francesca De Berardis" userId="0be8bb97-5714-4d42-a751-093c1252a2c8" providerId="ADAL" clId="{CCD0A92A-2F6C-455B-9DBD-9F66B165FDE6}" dt="2023-05-08T15:55:53.042" v="1542" actId="1036"/>
          <ac:spMkLst>
            <pc:docMk/>
            <pc:sldMk cId="2794273401" sldId="313"/>
            <ac:spMk id="35" creationId="{424BE6D3-8A23-203E-57E0-21D7D379D7F9}"/>
          </ac:spMkLst>
        </pc:spChg>
        <pc:spChg chg="add del mod">
          <ac:chgData name="Francesca De Berardis" userId="0be8bb97-5714-4d42-a751-093c1252a2c8" providerId="ADAL" clId="{CCD0A92A-2F6C-455B-9DBD-9F66B165FDE6}" dt="2023-05-08T15:49:02.052" v="1467" actId="478"/>
          <ac:spMkLst>
            <pc:docMk/>
            <pc:sldMk cId="2794273401" sldId="313"/>
            <ac:spMk id="39" creationId="{84C0938F-E9BF-3D9B-C546-D314C2EB5F27}"/>
          </ac:spMkLst>
        </pc:spChg>
        <pc:spChg chg="add del">
          <ac:chgData name="Francesca De Berardis" userId="0be8bb97-5714-4d42-a751-093c1252a2c8" providerId="ADAL" clId="{CCD0A92A-2F6C-455B-9DBD-9F66B165FDE6}" dt="2023-05-08T15:48:49.214" v="1462" actId="22"/>
          <ac:spMkLst>
            <pc:docMk/>
            <pc:sldMk cId="2794273401" sldId="313"/>
            <ac:spMk id="41" creationId="{8C24E78B-0873-103B-ABD3-2D4486E9C413}"/>
          </ac:spMkLst>
        </pc:spChg>
        <pc:spChg chg="add mod">
          <ac:chgData name="Francesca De Berardis" userId="0be8bb97-5714-4d42-a751-093c1252a2c8" providerId="ADAL" clId="{CCD0A92A-2F6C-455B-9DBD-9F66B165FDE6}" dt="2023-05-08T17:04:20.841" v="2574" actId="948"/>
          <ac:spMkLst>
            <pc:docMk/>
            <pc:sldMk cId="2794273401" sldId="313"/>
            <ac:spMk id="42" creationId="{9E4F4FE2-15A0-FFA2-8D20-A5CEA37A55C0}"/>
          </ac:spMkLst>
        </pc:spChg>
        <pc:spChg chg="add del mod">
          <ac:chgData name="Francesca De Berardis" userId="0be8bb97-5714-4d42-a751-093c1252a2c8" providerId="ADAL" clId="{CCD0A92A-2F6C-455B-9DBD-9F66B165FDE6}" dt="2023-05-08T15:55:58.904" v="1543" actId="478"/>
          <ac:spMkLst>
            <pc:docMk/>
            <pc:sldMk cId="2794273401" sldId="313"/>
            <ac:spMk id="43" creationId="{99DDFB42-F3B0-B67B-C220-0296D12D1B96}"/>
          </ac:spMkLst>
        </pc:spChg>
        <pc:spChg chg="add del mod">
          <ac:chgData name="Francesca De Berardis" userId="0be8bb97-5714-4d42-a751-093c1252a2c8" providerId="ADAL" clId="{CCD0A92A-2F6C-455B-9DBD-9F66B165FDE6}" dt="2023-05-09T08:43:49.763" v="5527" actId="478"/>
          <ac:spMkLst>
            <pc:docMk/>
            <pc:sldMk cId="2794273401" sldId="313"/>
            <ac:spMk id="44" creationId="{0C686CA3-62CD-CCB0-A05D-75657637A6EE}"/>
          </ac:spMkLst>
        </pc:spChg>
        <pc:spChg chg="add mod">
          <ac:chgData name="Francesca De Berardis" userId="0be8bb97-5714-4d42-a751-093c1252a2c8" providerId="ADAL" clId="{CCD0A92A-2F6C-455B-9DBD-9F66B165FDE6}" dt="2023-05-09T07:54:12.266" v="5249" actId="2711"/>
          <ac:spMkLst>
            <pc:docMk/>
            <pc:sldMk cId="2794273401" sldId="313"/>
            <ac:spMk id="45" creationId="{134B8A67-BFA3-A8E3-5197-D648A99AC470}"/>
          </ac:spMkLst>
        </pc:spChg>
        <pc:spChg chg="del mod">
          <ac:chgData name="Francesca De Berardis" userId="0be8bb97-5714-4d42-a751-093c1252a2c8" providerId="ADAL" clId="{CCD0A92A-2F6C-455B-9DBD-9F66B165FDE6}" dt="2023-05-08T15:07:57.817" v="846" actId="478"/>
          <ac:spMkLst>
            <pc:docMk/>
            <pc:sldMk cId="2794273401" sldId="313"/>
            <ac:spMk id="199" creationId="{00000000-0000-0000-0000-000000000000}"/>
          </ac:spMkLst>
        </pc:spChg>
        <pc:spChg chg="add del">
          <ac:chgData name="Francesca De Berardis" userId="0be8bb97-5714-4d42-a751-093c1252a2c8" providerId="ADAL" clId="{CCD0A92A-2F6C-455B-9DBD-9F66B165FDE6}" dt="2023-05-08T15:22:03.298" v="981" actId="478"/>
          <ac:spMkLst>
            <pc:docMk/>
            <pc:sldMk cId="2794273401" sldId="313"/>
            <ac:spMk id="200" creationId="{00000000-0000-0000-0000-000000000000}"/>
          </ac:spMkLst>
        </pc:spChg>
        <pc:grpChg chg="del">
          <ac:chgData name="Francesca De Berardis" userId="0be8bb97-5714-4d42-a751-093c1252a2c8" providerId="ADAL" clId="{CCD0A92A-2F6C-455B-9DBD-9F66B165FDE6}" dt="2023-05-08T15:11:22.875" v="922" actId="478"/>
          <ac:grpSpMkLst>
            <pc:docMk/>
            <pc:sldMk cId="2794273401" sldId="313"/>
            <ac:grpSpMk id="7" creationId="{00000000-0000-0000-0000-000000000000}"/>
          </ac:grpSpMkLst>
        </pc:grpChg>
        <pc:grpChg chg="add del mod">
          <ac:chgData name="Francesca De Berardis" userId="0be8bb97-5714-4d42-a751-093c1252a2c8" providerId="ADAL" clId="{CCD0A92A-2F6C-455B-9DBD-9F66B165FDE6}" dt="2023-05-08T15:21:04.199" v="976" actId="165"/>
          <ac:grpSpMkLst>
            <pc:docMk/>
            <pc:sldMk cId="2794273401" sldId="313"/>
            <ac:grpSpMk id="17" creationId="{855AABDE-327B-CC9B-7892-4FA0B005670A}"/>
          </ac:grpSpMkLst>
        </pc:grpChg>
        <pc:grpChg chg="add del mod">
          <ac:chgData name="Francesca De Berardis" userId="0be8bb97-5714-4d42-a751-093c1252a2c8" providerId="ADAL" clId="{CCD0A92A-2F6C-455B-9DBD-9F66B165FDE6}" dt="2023-05-08T15:21:57.330" v="980" actId="165"/>
          <ac:grpSpMkLst>
            <pc:docMk/>
            <pc:sldMk cId="2794273401" sldId="313"/>
            <ac:grpSpMk id="21" creationId="{D7E99C44-396F-3383-DF28-2C7CCD1FE881}"/>
          </ac:grpSpMkLst>
        </pc:grpChg>
        <pc:grpChg chg="add del mod">
          <ac:chgData name="Francesca De Berardis" userId="0be8bb97-5714-4d42-a751-093c1252a2c8" providerId="ADAL" clId="{CCD0A92A-2F6C-455B-9DBD-9F66B165FDE6}" dt="2023-05-08T15:26:28.255" v="991" actId="165"/>
          <ac:grpSpMkLst>
            <pc:docMk/>
            <pc:sldMk cId="2794273401" sldId="313"/>
            <ac:grpSpMk id="25" creationId="{082E1882-6CD8-3098-CEDD-8EE30B46C88E}"/>
          </ac:grpSpMkLst>
        </pc:grpChg>
        <pc:grpChg chg="add mod">
          <ac:chgData name="Francesca De Berardis" userId="0be8bb97-5714-4d42-a751-093c1252a2c8" providerId="ADAL" clId="{CCD0A92A-2F6C-455B-9DBD-9F66B165FDE6}" dt="2023-05-08T15:55:53.042" v="1542" actId="1036"/>
          <ac:grpSpMkLst>
            <pc:docMk/>
            <pc:sldMk cId="2794273401" sldId="313"/>
            <ac:grpSpMk id="36" creationId="{F4E929AA-10BA-0AEE-4AFE-DD682567C246}"/>
          </ac:grpSpMkLst>
        </pc:grpChg>
        <pc:grpChg chg="add mod">
          <ac:chgData name="Francesca De Berardis" userId="0be8bb97-5714-4d42-a751-093c1252a2c8" providerId="ADAL" clId="{CCD0A92A-2F6C-455B-9DBD-9F66B165FDE6}" dt="2023-05-08T15:55:53.042" v="1542" actId="1036"/>
          <ac:grpSpMkLst>
            <pc:docMk/>
            <pc:sldMk cId="2794273401" sldId="313"/>
            <ac:grpSpMk id="37" creationId="{9EBBEAF3-4D91-B4C6-EE07-823930A92355}"/>
          </ac:grpSpMkLst>
        </pc:grpChg>
        <pc:grpChg chg="add mod">
          <ac:chgData name="Francesca De Berardis" userId="0be8bb97-5714-4d42-a751-093c1252a2c8" providerId="ADAL" clId="{CCD0A92A-2F6C-455B-9DBD-9F66B165FDE6}" dt="2023-05-08T15:55:53.042" v="1542" actId="1036"/>
          <ac:grpSpMkLst>
            <pc:docMk/>
            <pc:sldMk cId="2794273401" sldId="313"/>
            <ac:grpSpMk id="38" creationId="{0F0AD435-295A-C1FA-2766-2BA2D5023844}"/>
          </ac:grpSpMkLst>
        </pc:grpChg>
        <pc:graphicFrameChg chg="del mod">
          <ac:chgData name="Francesca De Berardis" userId="0be8bb97-5714-4d42-a751-093c1252a2c8" providerId="ADAL" clId="{CCD0A92A-2F6C-455B-9DBD-9F66B165FDE6}" dt="2023-05-08T15:11:18.205" v="921" actId="478"/>
          <ac:graphicFrameMkLst>
            <pc:docMk/>
            <pc:sldMk cId="2794273401" sldId="313"/>
            <ac:graphicFrameMk id="3" creationId="{00000000-0000-0000-0000-000000000000}"/>
          </ac:graphicFrameMkLst>
        </pc:graphicFrameChg>
        <pc:picChg chg="del">
          <ac:chgData name="Francesca De Berardis" userId="0be8bb97-5714-4d42-a751-093c1252a2c8" providerId="ADAL" clId="{CCD0A92A-2F6C-455B-9DBD-9F66B165FDE6}" dt="2023-05-08T15:11:22.875" v="922" actId="478"/>
          <ac:picMkLst>
            <pc:docMk/>
            <pc:sldMk cId="2794273401" sldId="313"/>
            <ac:picMk id="2" creationId="{00000000-0000-0000-0000-000000000000}"/>
          </ac:picMkLst>
        </pc:picChg>
        <pc:picChg chg="del">
          <ac:chgData name="Francesca De Berardis" userId="0be8bb97-5714-4d42-a751-093c1252a2c8" providerId="ADAL" clId="{CCD0A92A-2F6C-455B-9DBD-9F66B165FDE6}" dt="2023-05-08T15:11:22.875" v="922" actId="478"/>
          <ac:picMkLst>
            <pc:docMk/>
            <pc:sldMk cId="2794273401" sldId="313"/>
            <ac:picMk id="5" creationId="{00000000-0000-0000-0000-000000000000}"/>
          </ac:picMkLst>
        </pc:picChg>
        <pc:picChg chg="add del mod topLvl">
          <ac:chgData name="Francesca De Berardis" userId="0be8bb97-5714-4d42-a751-093c1252a2c8" providerId="ADAL" clId="{CCD0A92A-2F6C-455B-9DBD-9F66B165FDE6}" dt="2023-05-08T15:46:42.630" v="1441" actId="338"/>
          <ac:picMkLst>
            <pc:docMk/>
            <pc:sldMk cId="2794273401" sldId="313"/>
            <ac:picMk id="18" creationId="{5DC63F38-6870-9362-6199-8AF6E66257C2}"/>
          </ac:picMkLst>
        </pc:picChg>
        <pc:picChg chg="mod ord topLvl">
          <ac:chgData name="Francesca De Berardis" userId="0be8bb97-5714-4d42-a751-093c1252a2c8" providerId="ADAL" clId="{CCD0A92A-2F6C-455B-9DBD-9F66B165FDE6}" dt="2023-05-08T15:46:46.398" v="1442" actId="338"/>
          <ac:picMkLst>
            <pc:docMk/>
            <pc:sldMk cId="2794273401" sldId="313"/>
            <ac:picMk id="22" creationId="{D7E83F2B-9281-D98A-A598-B30AF6F63189}"/>
          </ac:picMkLst>
        </pc:picChg>
        <pc:picChg chg="mod topLvl">
          <ac:chgData name="Francesca De Berardis" userId="0be8bb97-5714-4d42-a751-093c1252a2c8" providerId="ADAL" clId="{CCD0A92A-2F6C-455B-9DBD-9F66B165FDE6}" dt="2023-05-08T15:47:44.263" v="1453" actId="338"/>
          <ac:picMkLst>
            <pc:docMk/>
            <pc:sldMk cId="2794273401" sldId="313"/>
            <ac:picMk id="26" creationId="{AEDDC27C-55A2-1066-A1CD-C3FCF3ED1257}"/>
          </ac:picMkLst>
        </pc:picChg>
      </pc:sldChg>
      <pc:sldChg chg="addSp delSp modSp add mod">
        <pc:chgData name="Francesca De Berardis" userId="0be8bb97-5714-4d42-a751-093c1252a2c8" providerId="ADAL" clId="{CCD0A92A-2F6C-455B-9DBD-9F66B165FDE6}" dt="2023-05-09T08:43:46.094" v="5526" actId="478"/>
        <pc:sldMkLst>
          <pc:docMk/>
          <pc:sldMk cId="1196034563" sldId="314"/>
        </pc:sldMkLst>
        <pc:spChg chg="mod">
          <ac:chgData name="Francesca De Berardis" userId="0be8bb97-5714-4d42-a751-093c1252a2c8" providerId="ADAL" clId="{CCD0A92A-2F6C-455B-9DBD-9F66B165FDE6}" dt="2023-05-08T14:46:24.157" v="409" actId="207"/>
          <ac:spMkLst>
            <pc:docMk/>
            <pc:sldMk cId="1196034563" sldId="314"/>
            <ac:spMk id="3" creationId="{36D71EC5-6868-FA3D-E9E9-77EB9F407013}"/>
          </ac:spMkLst>
        </pc:spChg>
        <pc:spChg chg="mod">
          <ac:chgData name="Francesca De Berardis" userId="0be8bb97-5714-4d42-a751-093c1252a2c8" providerId="ADAL" clId="{CCD0A92A-2F6C-455B-9DBD-9F66B165FDE6}" dt="2023-05-08T14:47:17.276" v="459" actId="207"/>
          <ac:spMkLst>
            <pc:docMk/>
            <pc:sldMk cId="1196034563" sldId="314"/>
            <ac:spMk id="4" creationId="{94307ADC-6ECD-6922-FF12-C66F70A42A5D}"/>
          </ac:spMkLst>
        </pc:spChg>
        <pc:spChg chg="mod">
          <ac:chgData name="Francesca De Berardis" userId="0be8bb97-5714-4d42-a751-093c1252a2c8" providerId="ADAL" clId="{CCD0A92A-2F6C-455B-9DBD-9F66B165FDE6}" dt="2023-05-08T14:44:46.507" v="397"/>
          <ac:spMkLst>
            <pc:docMk/>
            <pc:sldMk cId="1196034563" sldId="314"/>
            <ac:spMk id="5" creationId="{BEB49DCC-2852-0C8B-FF85-3F2E7E6F21D5}"/>
          </ac:spMkLst>
        </pc:spChg>
        <pc:spChg chg="del">
          <ac:chgData name="Francesca De Berardis" userId="0be8bb97-5714-4d42-a751-093c1252a2c8" providerId="ADAL" clId="{CCD0A92A-2F6C-455B-9DBD-9F66B165FDE6}" dt="2023-05-09T07:52:05.715" v="5220" actId="478"/>
          <ac:spMkLst>
            <pc:docMk/>
            <pc:sldMk cId="1196034563" sldId="314"/>
            <ac:spMk id="6" creationId="{00000000-0000-0000-0000-000000000000}"/>
          </ac:spMkLst>
        </pc:spChg>
        <pc:spChg chg="mod">
          <ac:chgData name="Francesca De Berardis" userId="0be8bb97-5714-4d42-a751-093c1252a2c8" providerId="ADAL" clId="{CCD0A92A-2F6C-455B-9DBD-9F66B165FDE6}" dt="2023-05-08T14:47:29.030" v="470" actId="207"/>
          <ac:spMkLst>
            <pc:docMk/>
            <pc:sldMk cId="1196034563" sldId="314"/>
            <ac:spMk id="7" creationId="{9AEE7A8D-5E38-71EE-F50A-011BC495B258}"/>
          </ac:spMkLst>
        </pc:spChg>
        <pc:spChg chg="mod">
          <ac:chgData name="Francesca De Berardis" userId="0be8bb97-5714-4d42-a751-093c1252a2c8" providerId="ADAL" clId="{CCD0A92A-2F6C-455B-9DBD-9F66B165FDE6}" dt="2023-05-08T14:44:46.507" v="397"/>
          <ac:spMkLst>
            <pc:docMk/>
            <pc:sldMk cId="1196034563" sldId="314"/>
            <ac:spMk id="8" creationId="{2214EFCF-9D10-0D6C-6001-614FCDE0AA04}"/>
          </ac:spMkLst>
        </pc:spChg>
        <pc:spChg chg="del mod">
          <ac:chgData name="Francesca De Berardis" userId="0be8bb97-5714-4d42-a751-093c1252a2c8" providerId="ADAL" clId="{CCD0A92A-2F6C-455B-9DBD-9F66B165FDE6}" dt="2023-05-08T14:46:03.693" v="408" actId="478"/>
          <ac:spMkLst>
            <pc:docMk/>
            <pc:sldMk cId="1196034563" sldId="314"/>
            <ac:spMk id="9" creationId="{00000000-0000-0000-0000-000000000000}"/>
          </ac:spMkLst>
        </pc:spChg>
        <pc:spChg chg="del">
          <ac:chgData name="Francesca De Berardis" userId="0be8bb97-5714-4d42-a751-093c1252a2c8" providerId="ADAL" clId="{CCD0A92A-2F6C-455B-9DBD-9F66B165FDE6}" dt="2023-05-08T14:45:51.462" v="406" actId="478"/>
          <ac:spMkLst>
            <pc:docMk/>
            <pc:sldMk cId="1196034563" sldId="314"/>
            <ac:spMk id="10" creationId="{89267647-9B8B-290B-78AC-2924D7783ADB}"/>
          </ac:spMkLst>
        </pc:spChg>
        <pc:spChg chg="mod">
          <ac:chgData name="Francesca De Berardis" userId="0be8bb97-5714-4d42-a751-093c1252a2c8" providerId="ADAL" clId="{CCD0A92A-2F6C-455B-9DBD-9F66B165FDE6}" dt="2023-05-08T14:47:35.204" v="503" actId="207"/>
          <ac:spMkLst>
            <pc:docMk/>
            <pc:sldMk cId="1196034563" sldId="314"/>
            <ac:spMk id="12" creationId="{80B7C0F8-846A-1D54-584C-ECB295314EEE}"/>
          </ac:spMkLst>
        </pc:spChg>
        <pc:spChg chg="mod">
          <ac:chgData name="Francesca De Berardis" userId="0be8bb97-5714-4d42-a751-093c1252a2c8" providerId="ADAL" clId="{CCD0A92A-2F6C-455B-9DBD-9F66B165FDE6}" dt="2023-05-08T14:44:46.507" v="397"/>
          <ac:spMkLst>
            <pc:docMk/>
            <pc:sldMk cId="1196034563" sldId="314"/>
            <ac:spMk id="13" creationId="{AFB9FAF8-110E-3F5E-D9E0-904FCFD246B9}"/>
          </ac:spMkLst>
        </pc:spChg>
        <pc:spChg chg="mod">
          <ac:chgData name="Francesca De Berardis" userId="0be8bb97-5714-4d42-a751-093c1252a2c8" providerId="ADAL" clId="{CCD0A92A-2F6C-455B-9DBD-9F66B165FDE6}" dt="2023-05-08T14:47:43.652" v="543" actId="207"/>
          <ac:spMkLst>
            <pc:docMk/>
            <pc:sldMk cId="1196034563" sldId="314"/>
            <ac:spMk id="14" creationId="{0524F090-DEC8-B3A6-3C1D-3CCD85351CFA}"/>
          </ac:spMkLst>
        </pc:spChg>
        <pc:spChg chg="del">
          <ac:chgData name="Francesca De Berardis" userId="0be8bb97-5714-4d42-a751-093c1252a2c8" providerId="ADAL" clId="{CCD0A92A-2F6C-455B-9DBD-9F66B165FDE6}" dt="2023-05-08T14:44:19.006" v="395" actId="478"/>
          <ac:spMkLst>
            <pc:docMk/>
            <pc:sldMk cId="1196034563" sldId="314"/>
            <ac:spMk id="15" creationId="{217BFFF5-E7BF-E955-3811-B7B5CB6C3081}"/>
          </ac:spMkLst>
        </pc:spChg>
        <pc:spChg chg="del">
          <ac:chgData name="Francesca De Berardis" userId="0be8bb97-5714-4d42-a751-093c1252a2c8" providerId="ADAL" clId="{CCD0A92A-2F6C-455B-9DBD-9F66B165FDE6}" dt="2023-05-08T14:44:19.006" v="395" actId="478"/>
          <ac:spMkLst>
            <pc:docMk/>
            <pc:sldMk cId="1196034563" sldId="314"/>
            <ac:spMk id="16" creationId="{DFFE87AF-5B0F-696D-9A7A-4AA34BE7491E}"/>
          </ac:spMkLst>
        </pc:spChg>
        <pc:spChg chg="mod">
          <ac:chgData name="Francesca De Berardis" userId="0be8bb97-5714-4d42-a751-093c1252a2c8" providerId="ADAL" clId="{CCD0A92A-2F6C-455B-9DBD-9F66B165FDE6}" dt="2023-05-08T14:44:46.507" v="397"/>
          <ac:spMkLst>
            <pc:docMk/>
            <pc:sldMk cId="1196034563" sldId="314"/>
            <ac:spMk id="17" creationId="{3F2213A9-4515-C1A6-EB53-041B0E708B49}"/>
          </ac:spMkLst>
        </pc:spChg>
        <pc:spChg chg="add del mod">
          <ac:chgData name="Francesca De Berardis" userId="0be8bb97-5714-4d42-a751-093c1252a2c8" providerId="ADAL" clId="{CCD0A92A-2F6C-455B-9DBD-9F66B165FDE6}" dt="2023-05-08T14:52:13.854" v="649" actId="478"/>
          <ac:spMkLst>
            <pc:docMk/>
            <pc:sldMk cId="1196034563" sldId="314"/>
            <ac:spMk id="18" creationId="{4D42DE0D-4FDB-27E5-1D25-34344C9FAAA7}"/>
          </ac:spMkLst>
        </pc:spChg>
        <pc:spChg chg="del">
          <ac:chgData name="Francesca De Berardis" userId="0be8bb97-5714-4d42-a751-093c1252a2c8" providerId="ADAL" clId="{CCD0A92A-2F6C-455B-9DBD-9F66B165FDE6}" dt="2023-05-08T14:44:22.978" v="396" actId="478"/>
          <ac:spMkLst>
            <pc:docMk/>
            <pc:sldMk cId="1196034563" sldId="314"/>
            <ac:spMk id="20" creationId="{50E01CF4-687B-2D5D-EA9D-FB6A0AC55B09}"/>
          </ac:spMkLst>
        </pc:spChg>
        <pc:spChg chg="del">
          <ac:chgData name="Francesca De Berardis" userId="0be8bb97-5714-4d42-a751-093c1252a2c8" providerId="ADAL" clId="{CCD0A92A-2F6C-455B-9DBD-9F66B165FDE6}" dt="2023-05-08T14:44:22.978" v="396" actId="478"/>
          <ac:spMkLst>
            <pc:docMk/>
            <pc:sldMk cId="1196034563" sldId="314"/>
            <ac:spMk id="21" creationId="{827041D1-4724-ACCF-9E39-5042216B8BAB}"/>
          </ac:spMkLst>
        </pc:spChg>
        <pc:spChg chg="add mod">
          <ac:chgData name="Francesca De Berardis" userId="0be8bb97-5714-4d42-a751-093c1252a2c8" providerId="ADAL" clId="{CCD0A92A-2F6C-455B-9DBD-9F66B165FDE6}" dt="2023-05-08T15:37:57.086" v="1214" actId="164"/>
          <ac:spMkLst>
            <pc:docMk/>
            <pc:sldMk cId="1196034563" sldId="314"/>
            <ac:spMk id="23" creationId="{1F71A155-CE68-F614-F013-8C8852641D05}"/>
          </ac:spMkLst>
        </pc:spChg>
        <pc:spChg chg="add mod">
          <ac:chgData name="Francesca De Berardis" userId="0be8bb97-5714-4d42-a751-093c1252a2c8" providerId="ADAL" clId="{CCD0A92A-2F6C-455B-9DBD-9F66B165FDE6}" dt="2023-05-08T15:37:57.086" v="1214" actId="164"/>
          <ac:spMkLst>
            <pc:docMk/>
            <pc:sldMk cId="1196034563" sldId="314"/>
            <ac:spMk id="24" creationId="{FB21AE17-75AE-A704-0838-C86215666597}"/>
          </ac:spMkLst>
        </pc:spChg>
        <pc:spChg chg="add mod">
          <ac:chgData name="Francesca De Berardis" userId="0be8bb97-5714-4d42-a751-093c1252a2c8" providerId="ADAL" clId="{CCD0A92A-2F6C-455B-9DBD-9F66B165FDE6}" dt="2023-05-08T15:37:57.086" v="1214" actId="164"/>
          <ac:spMkLst>
            <pc:docMk/>
            <pc:sldMk cId="1196034563" sldId="314"/>
            <ac:spMk id="25" creationId="{547406DF-23C4-EBAD-BA8B-25D77755F984}"/>
          </ac:spMkLst>
        </pc:spChg>
        <pc:spChg chg="add mod">
          <ac:chgData name="Francesca De Berardis" userId="0be8bb97-5714-4d42-a751-093c1252a2c8" providerId="ADAL" clId="{CCD0A92A-2F6C-455B-9DBD-9F66B165FDE6}" dt="2023-05-08T15:37:57.086" v="1214" actId="164"/>
          <ac:spMkLst>
            <pc:docMk/>
            <pc:sldMk cId="1196034563" sldId="314"/>
            <ac:spMk id="26" creationId="{F7161301-44E4-F813-AC63-3D2D3FE78F48}"/>
          </ac:spMkLst>
        </pc:spChg>
        <pc:spChg chg="add mod">
          <ac:chgData name="Francesca De Berardis" userId="0be8bb97-5714-4d42-a751-093c1252a2c8" providerId="ADAL" clId="{CCD0A92A-2F6C-455B-9DBD-9F66B165FDE6}" dt="2023-05-08T15:37:57.086" v="1214" actId="164"/>
          <ac:spMkLst>
            <pc:docMk/>
            <pc:sldMk cId="1196034563" sldId="314"/>
            <ac:spMk id="27" creationId="{CA07AC3C-2B23-E6EC-CB69-59EEF65DA2DA}"/>
          </ac:spMkLst>
        </pc:spChg>
        <pc:spChg chg="add del mod">
          <ac:chgData name="Francesca De Berardis" userId="0be8bb97-5714-4d42-a751-093c1252a2c8" providerId="ADAL" clId="{CCD0A92A-2F6C-455B-9DBD-9F66B165FDE6}" dt="2023-05-08T15:37:17.741" v="1210" actId="478"/>
          <ac:spMkLst>
            <pc:docMk/>
            <pc:sldMk cId="1196034563" sldId="314"/>
            <ac:spMk id="32" creationId="{A5EED533-EA32-CC90-E082-73BD049B465C}"/>
          </ac:spMkLst>
        </pc:spChg>
        <pc:spChg chg="add mod">
          <ac:chgData name="Francesca De Berardis" userId="0be8bb97-5714-4d42-a751-093c1252a2c8" providerId="ADAL" clId="{CCD0A92A-2F6C-455B-9DBD-9F66B165FDE6}" dt="2023-05-08T15:41:34.620" v="1341" actId="20577"/>
          <ac:spMkLst>
            <pc:docMk/>
            <pc:sldMk cId="1196034563" sldId="314"/>
            <ac:spMk id="33" creationId="{9BAE4729-95D6-E349-597B-B0EACC12E247}"/>
          </ac:spMkLst>
        </pc:spChg>
        <pc:spChg chg="add mod">
          <ac:chgData name="Francesca De Berardis" userId="0be8bb97-5714-4d42-a751-093c1252a2c8" providerId="ADAL" clId="{CCD0A92A-2F6C-455B-9DBD-9F66B165FDE6}" dt="2023-05-08T15:40:51.107" v="1337" actId="14100"/>
          <ac:spMkLst>
            <pc:docMk/>
            <pc:sldMk cId="1196034563" sldId="314"/>
            <ac:spMk id="34" creationId="{F6FE64AA-F333-9E7D-C236-29B784288CBD}"/>
          </ac:spMkLst>
        </pc:spChg>
        <pc:spChg chg="add del mod">
          <ac:chgData name="Francesca De Berardis" userId="0be8bb97-5714-4d42-a751-093c1252a2c8" providerId="ADAL" clId="{CCD0A92A-2F6C-455B-9DBD-9F66B165FDE6}" dt="2023-05-08T15:55:27.525" v="1535" actId="478"/>
          <ac:spMkLst>
            <pc:docMk/>
            <pc:sldMk cId="1196034563" sldId="314"/>
            <ac:spMk id="36" creationId="{26CC4D18-B171-CECC-6B40-038FEEEA5CED}"/>
          </ac:spMkLst>
        </pc:spChg>
        <pc:spChg chg="add del mod">
          <ac:chgData name="Francesca De Berardis" userId="0be8bb97-5714-4d42-a751-093c1252a2c8" providerId="ADAL" clId="{CCD0A92A-2F6C-455B-9DBD-9F66B165FDE6}" dt="2023-05-09T08:43:46.094" v="5526" actId="478"/>
          <ac:spMkLst>
            <pc:docMk/>
            <pc:sldMk cId="1196034563" sldId="314"/>
            <ac:spMk id="37" creationId="{64E34F79-F53C-B079-C4E8-1FA723EEA9A8}"/>
          </ac:spMkLst>
        </pc:spChg>
        <pc:spChg chg="add del mod">
          <ac:chgData name="Francesca De Berardis" userId="0be8bb97-5714-4d42-a751-093c1252a2c8" providerId="ADAL" clId="{CCD0A92A-2F6C-455B-9DBD-9F66B165FDE6}" dt="2023-05-09T07:53:40.561" v="5244" actId="478"/>
          <ac:spMkLst>
            <pc:docMk/>
            <pc:sldMk cId="1196034563" sldId="314"/>
            <ac:spMk id="38" creationId="{2AB26D14-168E-2DD7-850D-C5EF8930D022}"/>
          </ac:spMkLst>
        </pc:spChg>
        <pc:spChg chg="add mod">
          <ac:chgData name="Francesca De Berardis" userId="0be8bb97-5714-4d42-a751-093c1252a2c8" providerId="ADAL" clId="{CCD0A92A-2F6C-455B-9DBD-9F66B165FDE6}" dt="2023-05-09T07:53:49.648" v="5247" actId="255"/>
          <ac:spMkLst>
            <pc:docMk/>
            <pc:sldMk cId="1196034563" sldId="314"/>
            <ac:spMk id="39" creationId="{9D238D3E-D69B-35C2-1470-8BEE123C7BE6}"/>
          </ac:spMkLst>
        </pc:spChg>
        <pc:spChg chg="del mod">
          <ac:chgData name="Francesca De Berardis" userId="0be8bb97-5714-4d42-a751-093c1252a2c8" providerId="ADAL" clId="{CCD0A92A-2F6C-455B-9DBD-9F66B165FDE6}" dt="2023-05-08T15:37:15.976" v="1208" actId="478"/>
          <ac:spMkLst>
            <pc:docMk/>
            <pc:sldMk cId="1196034563" sldId="314"/>
            <ac:spMk id="199" creationId="{00000000-0000-0000-0000-000000000000}"/>
          </ac:spMkLst>
        </pc:spChg>
        <pc:grpChg chg="add mod">
          <ac:chgData name="Francesca De Berardis" userId="0be8bb97-5714-4d42-a751-093c1252a2c8" providerId="ADAL" clId="{CCD0A92A-2F6C-455B-9DBD-9F66B165FDE6}" dt="2023-05-08T15:37:57.086" v="1214" actId="164"/>
          <ac:grpSpMkLst>
            <pc:docMk/>
            <pc:sldMk cId="1196034563" sldId="314"/>
            <ac:grpSpMk id="2" creationId="{8FD1777F-354C-EE1C-9D1A-945E86B8EBA3}"/>
          </ac:grpSpMkLst>
        </pc:grpChg>
        <pc:grpChg chg="add mod">
          <ac:chgData name="Francesca De Berardis" userId="0be8bb97-5714-4d42-a751-093c1252a2c8" providerId="ADAL" clId="{CCD0A92A-2F6C-455B-9DBD-9F66B165FDE6}" dt="2023-05-08T15:55:22.740" v="1534" actId="1036"/>
          <ac:grpSpMkLst>
            <pc:docMk/>
            <pc:sldMk cId="1196034563" sldId="314"/>
            <ac:grpSpMk id="35" creationId="{67E35DBE-2C42-FFB8-1AF7-F3D6FD2DCDBF}"/>
          </ac:grpSpMkLst>
        </pc:grpChg>
        <pc:picChg chg="del">
          <ac:chgData name="Francesca De Berardis" userId="0be8bb97-5714-4d42-a751-093c1252a2c8" providerId="ADAL" clId="{CCD0A92A-2F6C-455B-9DBD-9F66B165FDE6}" dt="2023-05-08T14:45:49.295" v="405" actId="478"/>
          <ac:picMkLst>
            <pc:docMk/>
            <pc:sldMk cId="1196034563" sldId="314"/>
            <ac:picMk id="11" creationId="{CF537698-D134-4A66-F547-C92D12D1DF02}"/>
          </ac:picMkLst>
        </pc:picChg>
        <pc:picChg chg="del">
          <ac:chgData name="Francesca De Berardis" userId="0be8bb97-5714-4d42-a751-093c1252a2c8" providerId="ADAL" clId="{CCD0A92A-2F6C-455B-9DBD-9F66B165FDE6}" dt="2023-05-08T14:44:19.006" v="395" actId="478"/>
          <ac:picMkLst>
            <pc:docMk/>
            <pc:sldMk cId="1196034563" sldId="314"/>
            <ac:picMk id="19" creationId="{DEC89445-0A41-A63B-053F-881635BEB32B}"/>
          </ac:picMkLst>
        </pc:picChg>
        <pc:picChg chg="del">
          <ac:chgData name="Francesca De Berardis" userId="0be8bb97-5714-4d42-a751-093c1252a2c8" providerId="ADAL" clId="{CCD0A92A-2F6C-455B-9DBD-9F66B165FDE6}" dt="2023-05-08T14:44:22.978" v="396" actId="478"/>
          <ac:picMkLst>
            <pc:docMk/>
            <pc:sldMk cId="1196034563" sldId="314"/>
            <ac:picMk id="22" creationId="{D1AFA2FE-8398-6308-EEDA-6C0750F9C26A}"/>
          </ac:picMkLst>
        </pc:picChg>
        <pc:picChg chg="add mod">
          <ac:chgData name="Francesca De Berardis" userId="0be8bb97-5714-4d42-a751-093c1252a2c8" providerId="ADAL" clId="{CCD0A92A-2F6C-455B-9DBD-9F66B165FDE6}" dt="2023-05-08T16:36:58.810" v="2126" actId="1076"/>
          <ac:picMkLst>
            <pc:docMk/>
            <pc:sldMk cId="1196034563" sldId="314"/>
            <ac:picMk id="28" creationId="{2B4F4691-7D9A-B338-37E5-CBA9F91B7080}"/>
          </ac:picMkLst>
        </pc:picChg>
        <pc:picChg chg="add del mod">
          <ac:chgData name="Francesca De Berardis" userId="0be8bb97-5714-4d42-a751-093c1252a2c8" providerId="ADAL" clId="{CCD0A92A-2F6C-455B-9DBD-9F66B165FDE6}" dt="2023-05-08T14:59:52.650" v="698" actId="478"/>
          <ac:picMkLst>
            <pc:docMk/>
            <pc:sldMk cId="1196034563" sldId="314"/>
            <ac:picMk id="29" creationId="{3614EA8D-C2D7-C62E-2184-3C81C66E05C8}"/>
          </ac:picMkLst>
        </pc:picChg>
        <pc:picChg chg="add mod">
          <ac:chgData name="Francesca De Berardis" userId="0be8bb97-5714-4d42-a751-093c1252a2c8" providerId="ADAL" clId="{CCD0A92A-2F6C-455B-9DBD-9F66B165FDE6}" dt="2023-05-09T07:44:50.894" v="5069" actId="1035"/>
          <ac:picMkLst>
            <pc:docMk/>
            <pc:sldMk cId="1196034563" sldId="314"/>
            <ac:picMk id="30" creationId="{9D67A1BC-FDDB-9E25-7212-13C860FC59BB}"/>
          </ac:picMkLst>
        </pc:picChg>
      </pc:sldChg>
      <pc:sldChg chg="addSp delSp modSp add mod">
        <pc:chgData name="Francesca De Berardis" userId="0be8bb97-5714-4d42-a751-093c1252a2c8" providerId="ADAL" clId="{CCD0A92A-2F6C-455B-9DBD-9F66B165FDE6}" dt="2023-05-09T13:24:37.067" v="5712" actId="20577"/>
        <pc:sldMkLst>
          <pc:docMk/>
          <pc:sldMk cId="3113528513" sldId="315"/>
        </pc:sldMkLst>
        <pc:spChg chg="del">
          <ac:chgData name="Francesca De Berardis" userId="0be8bb97-5714-4d42-a751-093c1252a2c8" providerId="ADAL" clId="{CCD0A92A-2F6C-455B-9DBD-9F66B165FDE6}" dt="2023-05-09T07:52:38.968" v="5232" actId="478"/>
          <ac:spMkLst>
            <pc:docMk/>
            <pc:sldMk cId="3113528513" sldId="315"/>
            <ac:spMk id="6" creationId="{00000000-0000-0000-0000-000000000000}"/>
          </ac:spMkLst>
        </pc:spChg>
        <pc:spChg chg="add del mod">
          <ac:chgData name="Francesca De Berardis" userId="0be8bb97-5714-4d42-a751-093c1252a2c8" providerId="ADAL" clId="{CCD0A92A-2F6C-455B-9DBD-9F66B165FDE6}" dt="2023-05-08T19:00:38.292" v="3572" actId="478"/>
          <ac:spMkLst>
            <pc:docMk/>
            <pc:sldMk cId="3113528513" sldId="315"/>
            <ac:spMk id="9" creationId="{00000000-0000-0000-0000-000000000000}"/>
          </ac:spMkLst>
        </pc:spChg>
        <pc:spChg chg="add del mod">
          <ac:chgData name="Francesca De Berardis" userId="0be8bb97-5714-4d42-a751-093c1252a2c8" providerId="ADAL" clId="{CCD0A92A-2F6C-455B-9DBD-9F66B165FDE6}" dt="2023-05-08T18:56:35.585" v="3438" actId="478"/>
          <ac:spMkLst>
            <pc:docMk/>
            <pc:sldMk cId="3113528513" sldId="315"/>
            <ac:spMk id="10" creationId="{F9F6B7E9-8450-67B2-6E2B-BCEB66A376DF}"/>
          </ac:spMkLst>
        </pc:spChg>
        <pc:spChg chg="add mod">
          <ac:chgData name="Francesca De Berardis" userId="0be8bb97-5714-4d42-a751-093c1252a2c8" providerId="ADAL" clId="{CCD0A92A-2F6C-455B-9DBD-9F66B165FDE6}" dt="2023-05-08T18:56:57.049" v="3459" actId="20577"/>
          <ac:spMkLst>
            <pc:docMk/>
            <pc:sldMk cId="3113528513" sldId="315"/>
            <ac:spMk id="11" creationId="{0F660E42-B825-4269-237B-34C12122BD84}"/>
          </ac:spMkLst>
        </pc:spChg>
        <pc:spChg chg="add del mod">
          <ac:chgData name="Francesca De Berardis" userId="0be8bb97-5714-4d42-a751-093c1252a2c8" providerId="ADAL" clId="{CCD0A92A-2F6C-455B-9DBD-9F66B165FDE6}" dt="2023-05-08T19:09:28.350" v="3660" actId="478"/>
          <ac:spMkLst>
            <pc:docMk/>
            <pc:sldMk cId="3113528513" sldId="315"/>
            <ac:spMk id="12" creationId="{24E993BA-3092-A87E-BB76-FA295318C6A5}"/>
          </ac:spMkLst>
        </pc:spChg>
        <pc:spChg chg="mod topLvl">
          <ac:chgData name="Francesca De Berardis" userId="0be8bb97-5714-4d42-a751-093c1252a2c8" providerId="ADAL" clId="{CCD0A92A-2F6C-455B-9DBD-9F66B165FDE6}" dt="2023-05-08T19:07:43.696" v="3655" actId="208"/>
          <ac:spMkLst>
            <pc:docMk/>
            <pc:sldMk cId="3113528513" sldId="315"/>
            <ac:spMk id="16" creationId="{8BC0F310-CAB6-E39F-CFAA-21B9DBF69A53}"/>
          </ac:spMkLst>
        </pc:spChg>
        <pc:spChg chg="add mod">
          <ac:chgData name="Francesca De Berardis" userId="0be8bb97-5714-4d42-a751-093c1252a2c8" providerId="ADAL" clId="{CCD0A92A-2F6C-455B-9DBD-9F66B165FDE6}" dt="2023-05-09T13:24:37.067" v="5712" actId="20577"/>
          <ac:spMkLst>
            <pc:docMk/>
            <pc:sldMk cId="3113528513" sldId="315"/>
            <ac:spMk id="17" creationId="{80725B48-D01D-3769-5682-974265F1A4FC}"/>
          </ac:spMkLst>
        </pc:spChg>
        <pc:spChg chg="mod">
          <ac:chgData name="Francesca De Berardis" userId="0be8bb97-5714-4d42-a751-093c1252a2c8" providerId="ADAL" clId="{CCD0A92A-2F6C-455B-9DBD-9F66B165FDE6}" dt="2023-05-08T19:08:25.065" v="3657" actId="208"/>
          <ac:spMkLst>
            <pc:docMk/>
            <pc:sldMk cId="3113528513" sldId="315"/>
            <ac:spMk id="20" creationId="{9A7380D6-C6D3-7585-3617-38AC349012F7}"/>
          </ac:spMkLst>
        </pc:spChg>
        <pc:spChg chg="mod">
          <ac:chgData name="Francesca De Berardis" userId="0be8bb97-5714-4d42-a751-093c1252a2c8" providerId="ADAL" clId="{CCD0A92A-2F6C-455B-9DBD-9F66B165FDE6}" dt="2023-05-08T19:06:06.414" v="3653" actId="208"/>
          <ac:spMkLst>
            <pc:docMk/>
            <pc:sldMk cId="3113528513" sldId="315"/>
            <ac:spMk id="23" creationId="{0666D80A-1B56-D445-E3AB-4A81CCA43B19}"/>
          </ac:spMkLst>
        </pc:spChg>
        <pc:spChg chg="add mod">
          <ac:chgData name="Francesca De Berardis" userId="0be8bb97-5714-4d42-a751-093c1252a2c8" providerId="ADAL" clId="{CCD0A92A-2F6C-455B-9DBD-9F66B165FDE6}" dt="2023-05-08T21:06:30.545" v="4862" actId="20577"/>
          <ac:spMkLst>
            <pc:docMk/>
            <pc:sldMk cId="3113528513" sldId="315"/>
            <ac:spMk id="25" creationId="{0AF07F10-7A74-B6E3-DBC9-24DAABBFD767}"/>
          </ac:spMkLst>
        </pc:spChg>
        <pc:spChg chg="add del mod">
          <ac:chgData name="Francesca De Berardis" userId="0be8bb97-5714-4d42-a751-093c1252a2c8" providerId="ADAL" clId="{CCD0A92A-2F6C-455B-9DBD-9F66B165FDE6}" dt="2023-05-09T08:44:27.061" v="5532" actId="478"/>
          <ac:spMkLst>
            <pc:docMk/>
            <pc:sldMk cId="3113528513" sldId="315"/>
            <ac:spMk id="26" creationId="{39D2A034-AD30-00FD-EB4A-EA0FA9E72A43}"/>
          </ac:spMkLst>
        </pc:spChg>
        <pc:spChg chg="add mod">
          <ac:chgData name="Francesca De Berardis" userId="0be8bb97-5714-4d42-a751-093c1252a2c8" providerId="ADAL" clId="{CCD0A92A-2F6C-455B-9DBD-9F66B165FDE6}" dt="2023-05-09T07:55:23.689" v="5259" actId="2711"/>
          <ac:spMkLst>
            <pc:docMk/>
            <pc:sldMk cId="3113528513" sldId="315"/>
            <ac:spMk id="27" creationId="{2947AC4D-F67D-C29E-A47B-ABB2488BF2CD}"/>
          </ac:spMkLst>
        </pc:spChg>
        <pc:spChg chg="del">
          <ac:chgData name="Francesca De Berardis" userId="0be8bb97-5714-4d42-a751-093c1252a2c8" providerId="ADAL" clId="{CCD0A92A-2F6C-455B-9DBD-9F66B165FDE6}" dt="2023-05-08T18:56:29.624" v="3436" actId="478"/>
          <ac:spMkLst>
            <pc:docMk/>
            <pc:sldMk cId="3113528513" sldId="315"/>
            <ac:spMk id="199" creationId="{00000000-0000-0000-0000-000000000000}"/>
          </ac:spMkLst>
        </pc:spChg>
        <pc:grpChg chg="del">
          <ac:chgData name="Francesca De Berardis" userId="0be8bb97-5714-4d42-a751-093c1252a2c8" providerId="ADAL" clId="{CCD0A92A-2F6C-455B-9DBD-9F66B165FDE6}" dt="2023-05-08T18:58:11.915" v="3551" actId="478"/>
          <ac:grpSpMkLst>
            <pc:docMk/>
            <pc:sldMk cId="3113528513" sldId="315"/>
            <ac:grpSpMk id="7" creationId="{00000000-0000-0000-0000-000000000000}"/>
          </ac:grpSpMkLst>
        </pc:grpChg>
        <pc:grpChg chg="add del mod">
          <ac:chgData name="Francesca De Berardis" userId="0be8bb97-5714-4d42-a751-093c1252a2c8" providerId="ADAL" clId="{CCD0A92A-2F6C-455B-9DBD-9F66B165FDE6}" dt="2023-05-08T19:04:57.483" v="3648" actId="165"/>
          <ac:grpSpMkLst>
            <pc:docMk/>
            <pc:sldMk cId="3113528513" sldId="315"/>
            <ac:grpSpMk id="13" creationId="{0C0CC8C0-99D3-8581-5B3F-C95EC331207F}"/>
          </ac:grpSpMkLst>
        </pc:grpChg>
        <pc:grpChg chg="add mod">
          <ac:chgData name="Francesca De Berardis" userId="0be8bb97-5714-4d42-a751-093c1252a2c8" providerId="ADAL" clId="{CCD0A92A-2F6C-455B-9DBD-9F66B165FDE6}" dt="2023-05-08T19:02:51.928" v="3623" actId="1076"/>
          <ac:grpSpMkLst>
            <pc:docMk/>
            <pc:sldMk cId="3113528513" sldId="315"/>
            <ac:grpSpMk id="18" creationId="{47C30246-DA3B-1297-7598-0ECA8D8D26CE}"/>
          </ac:grpSpMkLst>
        </pc:grpChg>
        <pc:grpChg chg="add mod">
          <ac:chgData name="Francesca De Berardis" userId="0be8bb97-5714-4d42-a751-093c1252a2c8" providerId="ADAL" clId="{CCD0A92A-2F6C-455B-9DBD-9F66B165FDE6}" dt="2023-05-08T19:04:27.465" v="3643" actId="1076"/>
          <ac:grpSpMkLst>
            <pc:docMk/>
            <pc:sldMk cId="3113528513" sldId="315"/>
            <ac:grpSpMk id="21" creationId="{A9A82B92-205F-F81E-81BF-3E23B2290927}"/>
          </ac:grpSpMkLst>
        </pc:grpChg>
        <pc:grpChg chg="add mod">
          <ac:chgData name="Francesca De Berardis" userId="0be8bb97-5714-4d42-a751-093c1252a2c8" providerId="ADAL" clId="{CCD0A92A-2F6C-455B-9DBD-9F66B165FDE6}" dt="2023-05-08T19:06:11.190" v="3654" actId="338"/>
          <ac:grpSpMkLst>
            <pc:docMk/>
            <pc:sldMk cId="3113528513" sldId="315"/>
            <ac:grpSpMk id="24" creationId="{D39CC61F-DDAC-CE8B-1740-BEFBFA62C71C}"/>
          </ac:grpSpMkLst>
        </pc:grpChg>
        <pc:graphicFrameChg chg="mod modGraphic">
          <ac:chgData name="Francesca De Berardis" userId="0be8bb97-5714-4d42-a751-093c1252a2c8" providerId="ADAL" clId="{CCD0A92A-2F6C-455B-9DBD-9F66B165FDE6}" dt="2023-05-08T19:05:42.981" v="3652" actId="207"/>
          <ac:graphicFrameMkLst>
            <pc:docMk/>
            <pc:sldMk cId="3113528513" sldId="315"/>
            <ac:graphicFrameMk id="3" creationId="{00000000-0000-0000-0000-000000000000}"/>
          </ac:graphicFrameMkLst>
        </pc:graphicFrameChg>
        <pc:picChg chg="del">
          <ac:chgData name="Francesca De Berardis" userId="0be8bb97-5714-4d42-a751-093c1252a2c8" providerId="ADAL" clId="{CCD0A92A-2F6C-455B-9DBD-9F66B165FDE6}" dt="2023-05-08T18:58:13.475" v="3552" actId="478"/>
          <ac:picMkLst>
            <pc:docMk/>
            <pc:sldMk cId="3113528513" sldId="315"/>
            <ac:picMk id="2" creationId="{00000000-0000-0000-0000-000000000000}"/>
          </ac:picMkLst>
        </pc:picChg>
        <pc:picChg chg="del">
          <ac:chgData name="Francesca De Berardis" userId="0be8bb97-5714-4d42-a751-093c1252a2c8" providerId="ADAL" clId="{CCD0A92A-2F6C-455B-9DBD-9F66B165FDE6}" dt="2023-05-08T18:58:15.207" v="3553" actId="478"/>
          <ac:picMkLst>
            <pc:docMk/>
            <pc:sldMk cId="3113528513" sldId="315"/>
            <ac:picMk id="5" creationId="{00000000-0000-0000-0000-000000000000}"/>
          </ac:picMkLst>
        </pc:picChg>
        <pc:picChg chg="mod topLvl">
          <ac:chgData name="Francesca De Berardis" userId="0be8bb97-5714-4d42-a751-093c1252a2c8" providerId="ADAL" clId="{CCD0A92A-2F6C-455B-9DBD-9F66B165FDE6}" dt="2023-05-08T19:08:53.164" v="3659" actId="2085"/>
          <ac:picMkLst>
            <pc:docMk/>
            <pc:sldMk cId="3113528513" sldId="315"/>
            <ac:picMk id="15" creationId="{9BAB3898-7AA9-FC86-1AED-1186B0A5BBE0}"/>
          </ac:picMkLst>
        </pc:picChg>
        <pc:picChg chg="mod ord">
          <ac:chgData name="Francesca De Berardis" userId="0be8bb97-5714-4d42-a751-093c1252a2c8" providerId="ADAL" clId="{CCD0A92A-2F6C-455B-9DBD-9F66B165FDE6}" dt="2023-05-08T19:08:43.091" v="3658" actId="2085"/>
          <ac:picMkLst>
            <pc:docMk/>
            <pc:sldMk cId="3113528513" sldId="315"/>
            <ac:picMk id="19" creationId="{002B118E-6493-33F8-85AD-6B9A96F3A4CA}"/>
          </ac:picMkLst>
        </pc:picChg>
        <pc:picChg chg="mod">
          <ac:chgData name="Francesca De Berardis" userId="0be8bb97-5714-4d42-a751-093c1252a2c8" providerId="ADAL" clId="{CCD0A92A-2F6C-455B-9DBD-9F66B165FDE6}" dt="2023-05-08T19:03:57.025" v="3631"/>
          <ac:picMkLst>
            <pc:docMk/>
            <pc:sldMk cId="3113528513" sldId="315"/>
            <ac:picMk id="22" creationId="{CC550B25-8656-A6EF-A6F2-C069B5E3ED09}"/>
          </ac:picMkLst>
        </pc:picChg>
      </pc:sldChg>
      <pc:sldChg chg="addSp delSp modSp add mod">
        <pc:chgData name="Francesca De Berardis" userId="0be8bb97-5714-4d42-a751-093c1252a2c8" providerId="ADAL" clId="{CCD0A92A-2F6C-455B-9DBD-9F66B165FDE6}" dt="2023-05-09T08:43:53.277" v="5528" actId="478"/>
        <pc:sldMkLst>
          <pc:docMk/>
          <pc:sldMk cId="2999873449" sldId="316"/>
        </pc:sldMkLst>
        <pc:spChg chg="add mod">
          <ac:chgData name="Francesca De Berardis" userId="0be8bb97-5714-4d42-a751-093c1252a2c8" providerId="ADAL" clId="{CCD0A92A-2F6C-455B-9DBD-9F66B165FDE6}" dt="2023-05-08T17:05:35.092" v="2578" actId="948"/>
          <ac:spMkLst>
            <pc:docMk/>
            <pc:sldMk cId="2999873449" sldId="316"/>
            <ac:spMk id="2" creationId="{F80E7096-2EC3-1D75-1EEA-04EDA828D087}"/>
          </ac:spMkLst>
        </pc:spChg>
        <pc:spChg chg="add mod">
          <ac:chgData name="Francesca De Berardis" userId="0be8bb97-5714-4d42-a751-093c1252a2c8" providerId="ADAL" clId="{CCD0A92A-2F6C-455B-9DBD-9F66B165FDE6}" dt="2023-05-08T17:08:53.339" v="2588" actId="948"/>
          <ac:spMkLst>
            <pc:docMk/>
            <pc:sldMk cId="2999873449" sldId="316"/>
            <ac:spMk id="3" creationId="{8906E937-6C9F-E16C-5591-ED105820406C}"/>
          </ac:spMkLst>
        </pc:spChg>
        <pc:spChg chg="add del mod">
          <ac:chgData name="Francesca De Berardis" userId="0be8bb97-5714-4d42-a751-093c1252a2c8" providerId="ADAL" clId="{CCD0A92A-2F6C-455B-9DBD-9F66B165FDE6}" dt="2023-05-08T15:59:37.762" v="1593" actId="478"/>
          <ac:spMkLst>
            <pc:docMk/>
            <pc:sldMk cId="2999873449" sldId="316"/>
            <ac:spMk id="4" creationId="{C1A42739-D3BB-ACCE-606C-AB2D88549BD0}"/>
          </ac:spMkLst>
        </pc:spChg>
        <pc:spChg chg="del">
          <ac:chgData name="Francesca De Berardis" userId="0be8bb97-5714-4d42-a751-093c1252a2c8" providerId="ADAL" clId="{CCD0A92A-2F6C-455B-9DBD-9F66B165FDE6}" dt="2023-05-09T07:52:17.495" v="5224" actId="478"/>
          <ac:spMkLst>
            <pc:docMk/>
            <pc:sldMk cId="2999873449" sldId="316"/>
            <ac:spMk id="6" creationId="{00000000-0000-0000-0000-000000000000}"/>
          </ac:spMkLst>
        </pc:spChg>
        <pc:spChg chg="mod">
          <ac:chgData name="Francesca De Berardis" userId="0be8bb97-5714-4d42-a751-093c1252a2c8" providerId="ADAL" clId="{CCD0A92A-2F6C-455B-9DBD-9F66B165FDE6}" dt="2023-05-08T16:08:37.561" v="1812" actId="208"/>
          <ac:spMkLst>
            <pc:docMk/>
            <pc:sldMk cId="2999873449" sldId="316"/>
            <ac:spMk id="8" creationId="{7D9281BD-0C1A-81DB-F3C2-E0985C15C757}"/>
          </ac:spMkLst>
        </pc:spChg>
        <pc:spChg chg="add del mod">
          <ac:chgData name="Francesca De Berardis" userId="0be8bb97-5714-4d42-a751-093c1252a2c8" providerId="ADAL" clId="{CCD0A92A-2F6C-455B-9DBD-9F66B165FDE6}" dt="2023-05-08T16:07:31.472" v="1773" actId="478"/>
          <ac:spMkLst>
            <pc:docMk/>
            <pc:sldMk cId="2999873449" sldId="316"/>
            <ac:spMk id="9" creationId="{9C68FCB9-E6B3-8BE0-DBE8-CD809A6BE52E}"/>
          </ac:spMkLst>
        </pc:spChg>
        <pc:spChg chg="add del mod">
          <ac:chgData name="Francesca De Berardis" userId="0be8bb97-5714-4d42-a751-093c1252a2c8" providerId="ADAL" clId="{CCD0A92A-2F6C-455B-9DBD-9F66B165FDE6}" dt="2023-05-09T08:43:53.277" v="5528" actId="478"/>
          <ac:spMkLst>
            <pc:docMk/>
            <pc:sldMk cId="2999873449" sldId="316"/>
            <ac:spMk id="10" creationId="{FB7EAAE3-ACD9-18E8-8221-2FA8BAE25FEF}"/>
          </ac:spMkLst>
        </pc:spChg>
        <pc:spChg chg="add mod">
          <ac:chgData name="Francesca De Berardis" userId="0be8bb97-5714-4d42-a751-093c1252a2c8" providerId="ADAL" clId="{CCD0A92A-2F6C-455B-9DBD-9F66B165FDE6}" dt="2023-05-09T07:54:36.282" v="5251" actId="255"/>
          <ac:spMkLst>
            <pc:docMk/>
            <pc:sldMk cId="2999873449" sldId="316"/>
            <ac:spMk id="11" creationId="{5E6CC0C2-A374-8882-6DCA-63302D02CCA1}"/>
          </ac:spMkLst>
        </pc:spChg>
        <pc:spChg chg="del">
          <ac:chgData name="Francesca De Berardis" userId="0be8bb97-5714-4d42-a751-093c1252a2c8" providerId="ADAL" clId="{CCD0A92A-2F6C-455B-9DBD-9F66B165FDE6}" dt="2023-05-08T15:53:18.008" v="1513" actId="478"/>
          <ac:spMkLst>
            <pc:docMk/>
            <pc:sldMk cId="2999873449" sldId="316"/>
            <ac:spMk id="20" creationId="{838FB023-0F3F-FBEE-51D2-3D5065A7F162}"/>
          </ac:spMkLst>
        </pc:spChg>
        <pc:spChg chg="del">
          <ac:chgData name="Francesca De Berardis" userId="0be8bb97-5714-4d42-a751-093c1252a2c8" providerId="ADAL" clId="{CCD0A92A-2F6C-455B-9DBD-9F66B165FDE6}" dt="2023-05-08T15:53:18.008" v="1513" actId="478"/>
          <ac:spMkLst>
            <pc:docMk/>
            <pc:sldMk cId="2999873449" sldId="316"/>
            <ac:spMk id="24" creationId="{29503EA2-D5B0-F494-7335-BF2822A9FC2B}"/>
          </ac:spMkLst>
        </pc:spChg>
        <pc:spChg chg="del">
          <ac:chgData name="Francesca De Berardis" userId="0be8bb97-5714-4d42-a751-093c1252a2c8" providerId="ADAL" clId="{CCD0A92A-2F6C-455B-9DBD-9F66B165FDE6}" dt="2023-05-08T15:53:18.008" v="1513" actId="478"/>
          <ac:spMkLst>
            <pc:docMk/>
            <pc:sldMk cId="2999873449" sldId="316"/>
            <ac:spMk id="28" creationId="{9A867EA5-8B49-BA20-F594-3D876C77A5F5}"/>
          </ac:spMkLst>
        </pc:spChg>
        <pc:spChg chg="del">
          <ac:chgData name="Francesca De Berardis" userId="0be8bb97-5714-4d42-a751-093c1252a2c8" providerId="ADAL" clId="{CCD0A92A-2F6C-455B-9DBD-9F66B165FDE6}" dt="2023-05-08T15:53:18.008" v="1513" actId="478"/>
          <ac:spMkLst>
            <pc:docMk/>
            <pc:sldMk cId="2999873449" sldId="316"/>
            <ac:spMk id="29" creationId="{264E988E-0C8D-7EB0-7E93-48B97CBED4D0}"/>
          </ac:spMkLst>
        </pc:spChg>
        <pc:spChg chg="del">
          <ac:chgData name="Francesca De Berardis" userId="0be8bb97-5714-4d42-a751-093c1252a2c8" providerId="ADAL" clId="{CCD0A92A-2F6C-455B-9DBD-9F66B165FDE6}" dt="2023-05-08T15:53:18.008" v="1513" actId="478"/>
          <ac:spMkLst>
            <pc:docMk/>
            <pc:sldMk cId="2999873449" sldId="316"/>
            <ac:spMk id="30" creationId="{CA5DB08C-A173-08CD-02D5-B28EA6F810DF}"/>
          </ac:spMkLst>
        </pc:spChg>
        <pc:spChg chg="mod">
          <ac:chgData name="Francesca De Berardis" userId="0be8bb97-5714-4d42-a751-093c1252a2c8" providerId="ADAL" clId="{CCD0A92A-2F6C-455B-9DBD-9F66B165FDE6}" dt="2023-05-08T15:53:02.245" v="1512" actId="20577"/>
          <ac:spMkLst>
            <pc:docMk/>
            <pc:sldMk cId="2999873449" sldId="316"/>
            <ac:spMk id="34" creationId="{D536A19F-AA23-74F3-B8BB-6D1ED3DA378D}"/>
          </ac:spMkLst>
        </pc:spChg>
        <pc:spChg chg="del">
          <ac:chgData name="Francesca De Berardis" userId="0be8bb97-5714-4d42-a751-093c1252a2c8" providerId="ADAL" clId="{CCD0A92A-2F6C-455B-9DBD-9F66B165FDE6}" dt="2023-05-08T15:53:19.624" v="1514" actId="478"/>
          <ac:spMkLst>
            <pc:docMk/>
            <pc:sldMk cId="2999873449" sldId="316"/>
            <ac:spMk id="35" creationId="{424BE6D3-8A23-203E-57E0-21D7D379D7F9}"/>
          </ac:spMkLst>
        </pc:spChg>
        <pc:spChg chg="del">
          <ac:chgData name="Francesca De Berardis" userId="0be8bb97-5714-4d42-a751-093c1252a2c8" providerId="ADAL" clId="{CCD0A92A-2F6C-455B-9DBD-9F66B165FDE6}" dt="2023-05-08T15:53:18.008" v="1513" actId="478"/>
          <ac:spMkLst>
            <pc:docMk/>
            <pc:sldMk cId="2999873449" sldId="316"/>
            <ac:spMk id="42" creationId="{9E4F4FE2-15A0-FFA2-8D20-A5CEA37A55C0}"/>
          </ac:spMkLst>
        </pc:spChg>
        <pc:grpChg chg="add mod">
          <ac:chgData name="Francesca De Berardis" userId="0be8bb97-5714-4d42-a751-093c1252a2c8" providerId="ADAL" clId="{CCD0A92A-2F6C-455B-9DBD-9F66B165FDE6}" dt="2023-05-08T16:08:46.807" v="1813" actId="1076"/>
          <ac:grpSpMkLst>
            <pc:docMk/>
            <pc:sldMk cId="2999873449" sldId="316"/>
            <ac:grpSpMk id="5" creationId="{097CE6AE-7B1E-B4B8-E4FE-8F1E1287B834}"/>
          </ac:grpSpMkLst>
        </pc:grpChg>
        <pc:grpChg chg="del">
          <ac:chgData name="Francesca De Berardis" userId="0be8bb97-5714-4d42-a751-093c1252a2c8" providerId="ADAL" clId="{CCD0A92A-2F6C-455B-9DBD-9F66B165FDE6}" dt="2023-05-08T15:53:18.008" v="1513" actId="478"/>
          <ac:grpSpMkLst>
            <pc:docMk/>
            <pc:sldMk cId="2999873449" sldId="316"/>
            <ac:grpSpMk id="36" creationId="{F4E929AA-10BA-0AEE-4AFE-DD682567C246}"/>
          </ac:grpSpMkLst>
        </pc:grpChg>
        <pc:grpChg chg="del">
          <ac:chgData name="Francesca De Berardis" userId="0be8bb97-5714-4d42-a751-093c1252a2c8" providerId="ADAL" clId="{CCD0A92A-2F6C-455B-9DBD-9F66B165FDE6}" dt="2023-05-08T15:53:18.008" v="1513" actId="478"/>
          <ac:grpSpMkLst>
            <pc:docMk/>
            <pc:sldMk cId="2999873449" sldId="316"/>
            <ac:grpSpMk id="37" creationId="{9EBBEAF3-4D91-B4C6-EE07-823930A92355}"/>
          </ac:grpSpMkLst>
        </pc:grpChg>
        <pc:grpChg chg="del">
          <ac:chgData name="Francesca De Berardis" userId="0be8bb97-5714-4d42-a751-093c1252a2c8" providerId="ADAL" clId="{CCD0A92A-2F6C-455B-9DBD-9F66B165FDE6}" dt="2023-05-08T15:53:18.008" v="1513" actId="478"/>
          <ac:grpSpMkLst>
            <pc:docMk/>
            <pc:sldMk cId="2999873449" sldId="316"/>
            <ac:grpSpMk id="38" creationId="{0F0AD435-295A-C1FA-2766-2BA2D5023844}"/>
          </ac:grpSpMkLst>
        </pc:grpChg>
        <pc:picChg chg="mod">
          <ac:chgData name="Francesca De Berardis" userId="0be8bb97-5714-4d42-a751-093c1252a2c8" providerId="ADAL" clId="{CCD0A92A-2F6C-455B-9DBD-9F66B165FDE6}" dt="2023-05-08T16:08:37.561" v="1812" actId="208"/>
          <ac:picMkLst>
            <pc:docMk/>
            <pc:sldMk cId="2999873449" sldId="316"/>
            <ac:picMk id="7" creationId="{AA97D71D-8E97-CC62-9284-BDEE4B5A936C}"/>
          </ac:picMkLst>
        </pc:picChg>
      </pc:sldChg>
      <pc:sldChg chg="addSp delSp modSp add mod">
        <pc:chgData name="Francesca De Berardis" userId="0be8bb97-5714-4d42-a751-093c1252a2c8" providerId="ADAL" clId="{CCD0A92A-2F6C-455B-9DBD-9F66B165FDE6}" dt="2023-05-09T13:50:55.152" v="6179" actId="207"/>
        <pc:sldMkLst>
          <pc:docMk/>
          <pc:sldMk cId="1150620025" sldId="317"/>
        </pc:sldMkLst>
        <pc:spChg chg="add mod">
          <ac:chgData name="Francesca De Berardis" userId="0be8bb97-5714-4d42-a751-093c1252a2c8" providerId="ADAL" clId="{CCD0A92A-2F6C-455B-9DBD-9F66B165FDE6}" dt="2023-05-09T13:23:47.541" v="5664" actId="20577"/>
          <ac:spMkLst>
            <pc:docMk/>
            <pc:sldMk cId="1150620025" sldId="317"/>
            <ac:spMk id="2" creationId="{94048D78-7A73-0ADE-48A8-547585072D73}"/>
          </ac:spMkLst>
        </pc:spChg>
        <pc:spChg chg="add del mod">
          <ac:chgData name="Francesca De Berardis" userId="0be8bb97-5714-4d42-a751-093c1252a2c8" providerId="ADAL" clId="{CCD0A92A-2F6C-455B-9DBD-9F66B165FDE6}" dt="2023-05-08T16:12:26.581" v="1872" actId="478"/>
          <ac:spMkLst>
            <pc:docMk/>
            <pc:sldMk cId="1150620025" sldId="317"/>
            <ac:spMk id="3" creationId="{070CE685-00FB-C961-B4F5-9CA11048B7E5}"/>
          </ac:spMkLst>
        </pc:spChg>
        <pc:spChg chg="del">
          <ac:chgData name="Francesca De Berardis" userId="0be8bb97-5714-4d42-a751-093c1252a2c8" providerId="ADAL" clId="{CCD0A92A-2F6C-455B-9DBD-9F66B165FDE6}" dt="2023-05-09T07:52:23.145" v="5226" actId="478"/>
          <ac:spMkLst>
            <pc:docMk/>
            <pc:sldMk cId="1150620025" sldId="317"/>
            <ac:spMk id="6" creationId="{00000000-0000-0000-0000-000000000000}"/>
          </ac:spMkLst>
        </pc:spChg>
        <pc:spChg chg="mod">
          <ac:chgData name="Francesca De Berardis" userId="0be8bb97-5714-4d42-a751-093c1252a2c8" providerId="ADAL" clId="{CCD0A92A-2F6C-455B-9DBD-9F66B165FDE6}" dt="2023-05-08T16:09:29.242" v="1816"/>
          <ac:spMkLst>
            <pc:docMk/>
            <pc:sldMk cId="1150620025" sldId="317"/>
            <ac:spMk id="7" creationId="{0CB3CE98-C635-D168-0483-EA42DCF659FE}"/>
          </ac:spMkLst>
        </pc:spChg>
        <pc:spChg chg="mod">
          <ac:chgData name="Francesca De Berardis" userId="0be8bb97-5714-4d42-a751-093c1252a2c8" providerId="ADAL" clId="{CCD0A92A-2F6C-455B-9DBD-9F66B165FDE6}" dt="2023-05-08T16:11:24.984" v="1845" actId="208"/>
          <ac:spMkLst>
            <pc:docMk/>
            <pc:sldMk cId="1150620025" sldId="317"/>
            <ac:spMk id="10" creationId="{2B200C6D-694A-8FB1-DB56-20B46C70E3E2}"/>
          </ac:spMkLst>
        </pc:spChg>
        <pc:spChg chg="add mod">
          <ac:chgData name="Francesca De Berardis" userId="0be8bb97-5714-4d42-a751-093c1252a2c8" providerId="ADAL" clId="{CCD0A92A-2F6C-455B-9DBD-9F66B165FDE6}" dt="2023-05-09T13:50:55.152" v="6179" actId="207"/>
          <ac:spMkLst>
            <pc:docMk/>
            <pc:sldMk cId="1150620025" sldId="317"/>
            <ac:spMk id="11" creationId="{D0DD6D55-D9A3-85AE-1BE9-854B183081EA}"/>
          </ac:spMkLst>
        </pc:spChg>
        <pc:spChg chg="add del mod">
          <ac:chgData name="Francesca De Berardis" userId="0be8bb97-5714-4d42-a751-093c1252a2c8" providerId="ADAL" clId="{CCD0A92A-2F6C-455B-9DBD-9F66B165FDE6}" dt="2023-05-09T08:43:57.769" v="5529" actId="478"/>
          <ac:spMkLst>
            <pc:docMk/>
            <pc:sldMk cId="1150620025" sldId="317"/>
            <ac:spMk id="12" creationId="{1981FA24-36DD-EE10-BB12-AE99EC5A5247}"/>
          </ac:spMkLst>
        </pc:spChg>
        <pc:spChg chg="add mod">
          <ac:chgData name="Francesca De Berardis" userId="0be8bb97-5714-4d42-a751-093c1252a2c8" providerId="ADAL" clId="{CCD0A92A-2F6C-455B-9DBD-9F66B165FDE6}" dt="2023-05-09T07:54:50.932" v="5253" actId="2711"/>
          <ac:spMkLst>
            <pc:docMk/>
            <pc:sldMk cId="1150620025" sldId="317"/>
            <ac:spMk id="13" creationId="{4B1404D1-0936-5805-20F9-84202A89B202}"/>
          </ac:spMkLst>
        </pc:spChg>
        <pc:spChg chg="mod">
          <ac:chgData name="Francesca De Berardis" userId="0be8bb97-5714-4d42-a751-093c1252a2c8" providerId="ADAL" clId="{CCD0A92A-2F6C-455B-9DBD-9F66B165FDE6}" dt="2023-05-08T15:53:40.503" v="1520" actId="20577"/>
          <ac:spMkLst>
            <pc:docMk/>
            <pc:sldMk cId="1150620025" sldId="317"/>
            <ac:spMk id="34" creationId="{D536A19F-AA23-74F3-B8BB-6D1ED3DA378D}"/>
          </ac:spMkLst>
        </pc:spChg>
        <pc:grpChg chg="add del mod">
          <ac:chgData name="Francesca De Berardis" userId="0be8bb97-5714-4d42-a751-093c1252a2c8" providerId="ADAL" clId="{CCD0A92A-2F6C-455B-9DBD-9F66B165FDE6}" dt="2023-05-08T16:11:55.658" v="1870" actId="478"/>
          <ac:grpSpMkLst>
            <pc:docMk/>
            <pc:sldMk cId="1150620025" sldId="317"/>
            <ac:grpSpMk id="4" creationId="{999D3D4F-8A4B-46ED-6C98-41C35FD5EB46}"/>
          </ac:grpSpMkLst>
        </pc:grpChg>
        <pc:grpChg chg="add del mod ord">
          <ac:chgData name="Francesca De Berardis" userId="0be8bb97-5714-4d42-a751-093c1252a2c8" providerId="ADAL" clId="{CCD0A92A-2F6C-455B-9DBD-9F66B165FDE6}" dt="2023-05-08T16:11:52.201" v="1869" actId="167"/>
          <ac:grpSpMkLst>
            <pc:docMk/>
            <pc:sldMk cId="1150620025" sldId="317"/>
            <ac:grpSpMk id="8" creationId="{518B9D27-58F4-CC87-77F4-739DB2738868}"/>
          </ac:grpSpMkLst>
        </pc:grpChg>
        <pc:picChg chg="mod">
          <ac:chgData name="Francesca De Berardis" userId="0be8bb97-5714-4d42-a751-093c1252a2c8" providerId="ADAL" clId="{CCD0A92A-2F6C-455B-9DBD-9F66B165FDE6}" dt="2023-05-08T16:09:29.242" v="1816"/>
          <ac:picMkLst>
            <pc:docMk/>
            <pc:sldMk cId="1150620025" sldId="317"/>
            <ac:picMk id="5" creationId="{0177AC9C-AE61-9245-BA73-A7BA176B6846}"/>
          </ac:picMkLst>
        </pc:picChg>
        <pc:picChg chg="mod">
          <ac:chgData name="Francesca De Berardis" userId="0be8bb97-5714-4d42-a751-093c1252a2c8" providerId="ADAL" clId="{CCD0A92A-2F6C-455B-9DBD-9F66B165FDE6}" dt="2023-05-08T16:11:24.984" v="1845" actId="208"/>
          <ac:picMkLst>
            <pc:docMk/>
            <pc:sldMk cId="1150620025" sldId="317"/>
            <ac:picMk id="9" creationId="{DC0B1717-D6D7-EB06-C2FF-F7B0253D76DA}"/>
          </ac:picMkLst>
        </pc:picChg>
      </pc:sldChg>
      <pc:sldChg chg="addSp delSp modSp add mod">
        <pc:chgData name="Francesca De Berardis" userId="0be8bb97-5714-4d42-a751-093c1252a2c8" providerId="ADAL" clId="{CCD0A92A-2F6C-455B-9DBD-9F66B165FDE6}" dt="2023-05-09T08:44:01.042" v="5530" actId="478"/>
        <pc:sldMkLst>
          <pc:docMk/>
          <pc:sldMk cId="1418421869" sldId="318"/>
        </pc:sldMkLst>
        <pc:spChg chg="mod">
          <ac:chgData name="Francesca De Berardis" userId="0be8bb97-5714-4d42-a751-093c1252a2c8" providerId="ADAL" clId="{CCD0A92A-2F6C-455B-9DBD-9F66B165FDE6}" dt="2023-05-08T16:15:24.289" v="1893"/>
          <ac:spMkLst>
            <pc:docMk/>
            <pc:sldMk cId="1418421869" sldId="318"/>
            <ac:spMk id="4" creationId="{700F9007-7F41-49CE-9737-8747DD4BC2D3}"/>
          </ac:spMkLst>
        </pc:spChg>
        <pc:spChg chg="add mod">
          <ac:chgData name="Francesca De Berardis" userId="0be8bb97-5714-4d42-a751-093c1252a2c8" providerId="ADAL" clId="{CCD0A92A-2F6C-455B-9DBD-9F66B165FDE6}" dt="2023-05-08T16:15:51.119" v="1897" actId="20577"/>
          <ac:spMkLst>
            <pc:docMk/>
            <pc:sldMk cId="1418421869" sldId="318"/>
            <ac:spMk id="5" creationId="{1BA29D77-A359-B514-6528-15DDC8943F45}"/>
          </ac:spMkLst>
        </pc:spChg>
        <pc:spChg chg="del">
          <ac:chgData name="Francesca De Berardis" userId="0be8bb97-5714-4d42-a751-093c1252a2c8" providerId="ADAL" clId="{CCD0A92A-2F6C-455B-9DBD-9F66B165FDE6}" dt="2023-05-09T07:52:29.350" v="5228" actId="478"/>
          <ac:spMkLst>
            <pc:docMk/>
            <pc:sldMk cId="1418421869" sldId="318"/>
            <ac:spMk id="6" creationId="{00000000-0000-0000-0000-000000000000}"/>
          </ac:spMkLst>
        </pc:spChg>
        <pc:spChg chg="add mod">
          <ac:chgData name="Francesca De Berardis" userId="0be8bb97-5714-4d42-a751-093c1252a2c8" providerId="ADAL" clId="{CCD0A92A-2F6C-455B-9DBD-9F66B165FDE6}" dt="2023-05-08T17:09:56.707" v="2590" actId="948"/>
          <ac:spMkLst>
            <pc:docMk/>
            <pc:sldMk cId="1418421869" sldId="318"/>
            <ac:spMk id="7" creationId="{F46AF3F5-074C-42AD-4EE1-4D63A4586104}"/>
          </ac:spMkLst>
        </pc:spChg>
        <pc:spChg chg="mod">
          <ac:chgData name="Francesca De Berardis" userId="0be8bb97-5714-4d42-a751-093c1252a2c8" providerId="ADAL" clId="{CCD0A92A-2F6C-455B-9DBD-9F66B165FDE6}" dt="2023-05-08T16:19:31.394" v="1941" actId="208"/>
          <ac:spMkLst>
            <pc:docMk/>
            <pc:sldMk cId="1418421869" sldId="318"/>
            <ac:spMk id="10" creationId="{5C5868A5-E92D-14CE-DBC2-B069E1C49042}"/>
          </ac:spMkLst>
        </pc:spChg>
        <pc:spChg chg="mod">
          <ac:chgData name="Francesca De Berardis" userId="0be8bb97-5714-4d42-a751-093c1252a2c8" providerId="ADAL" clId="{CCD0A92A-2F6C-455B-9DBD-9F66B165FDE6}" dt="2023-05-08T16:18:46.208" v="1939"/>
          <ac:spMkLst>
            <pc:docMk/>
            <pc:sldMk cId="1418421869" sldId="318"/>
            <ac:spMk id="13" creationId="{2FB3127D-4934-7EB2-8C91-9919BD29AC71}"/>
          </ac:spMkLst>
        </pc:spChg>
        <pc:spChg chg="add del mod">
          <ac:chgData name="Francesca De Berardis" userId="0be8bb97-5714-4d42-a751-093c1252a2c8" providerId="ADAL" clId="{CCD0A92A-2F6C-455B-9DBD-9F66B165FDE6}" dt="2023-05-09T08:44:01.042" v="5530" actId="478"/>
          <ac:spMkLst>
            <pc:docMk/>
            <pc:sldMk cId="1418421869" sldId="318"/>
            <ac:spMk id="14" creationId="{5273B0F8-281E-8F72-8158-CF75F71C2BD0}"/>
          </ac:spMkLst>
        </pc:spChg>
        <pc:spChg chg="add mod">
          <ac:chgData name="Francesca De Berardis" userId="0be8bb97-5714-4d42-a751-093c1252a2c8" providerId="ADAL" clId="{CCD0A92A-2F6C-455B-9DBD-9F66B165FDE6}" dt="2023-05-09T07:55:04.409" v="5255" actId="255"/>
          <ac:spMkLst>
            <pc:docMk/>
            <pc:sldMk cId="1418421869" sldId="318"/>
            <ac:spMk id="16" creationId="{74820892-7458-FBBD-B044-09B7E3416C6A}"/>
          </ac:spMkLst>
        </pc:spChg>
        <pc:spChg chg="mod">
          <ac:chgData name="Francesca De Berardis" userId="0be8bb97-5714-4d42-a751-093c1252a2c8" providerId="ADAL" clId="{CCD0A92A-2F6C-455B-9DBD-9F66B165FDE6}" dt="2023-05-08T15:53:53.756" v="1524" actId="20577"/>
          <ac:spMkLst>
            <pc:docMk/>
            <pc:sldMk cId="1418421869" sldId="318"/>
            <ac:spMk id="34" creationId="{D536A19F-AA23-74F3-B8BB-6D1ED3DA378D}"/>
          </ac:spMkLst>
        </pc:spChg>
        <pc:grpChg chg="add del mod">
          <ac:chgData name="Francesca De Berardis" userId="0be8bb97-5714-4d42-a751-093c1252a2c8" providerId="ADAL" clId="{CCD0A92A-2F6C-455B-9DBD-9F66B165FDE6}" dt="2023-05-08T16:17:47.930" v="1930" actId="478"/>
          <ac:grpSpMkLst>
            <pc:docMk/>
            <pc:sldMk cId="1418421869" sldId="318"/>
            <ac:grpSpMk id="2" creationId="{E4229F03-CA73-750A-6210-CB0111C759FA}"/>
          </ac:grpSpMkLst>
        </pc:grpChg>
        <pc:grpChg chg="add mod">
          <ac:chgData name="Francesca De Berardis" userId="0be8bb97-5714-4d42-a751-093c1252a2c8" providerId="ADAL" clId="{CCD0A92A-2F6C-455B-9DBD-9F66B165FDE6}" dt="2023-05-08T16:17:52.026" v="1936" actId="1035"/>
          <ac:grpSpMkLst>
            <pc:docMk/>
            <pc:sldMk cId="1418421869" sldId="318"/>
            <ac:grpSpMk id="8" creationId="{31144CF1-28ED-E643-79C6-996CE9841A6E}"/>
          </ac:grpSpMkLst>
        </pc:grpChg>
        <pc:grpChg chg="add del mod">
          <ac:chgData name="Francesca De Berardis" userId="0be8bb97-5714-4d42-a751-093c1252a2c8" providerId="ADAL" clId="{CCD0A92A-2F6C-455B-9DBD-9F66B165FDE6}" dt="2023-05-08T16:18:54.212" v="1940" actId="478"/>
          <ac:grpSpMkLst>
            <pc:docMk/>
            <pc:sldMk cId="1418421869" sldId="318"/>
            <ac:grpSpMk id="11" creationId="{1A065117-FD94-69FA-6065-5A4779BB351B}"/>
          </ac:grpSpMkLst>
        </pc:grpChg>
        <pc:picChg chg="mod">
          <ac:chgData name="Francesca De Berardis" userId="0be8bb97-5714-4d42-a751-093c1252a2c8" providerId="ADAL" clId="{CCD0A92A-2F6C-455B-9DBD-9F66B165FDE6}" dt="2023-05-08T16:15:24.289" v="1893"/>
          <ac:picMkLst>
            <pc:docMk/>
            <pc:sldMk cId="1418421869" sldId="318"/>
            <ac:picMk id="3" creationId="{66C7584A-103C-D58C-B9FE-D0B473CA339A}"/>
          </ac:picMkLst>
        </pc:picChg>
        <pc:picChg chg="mod">
          <ac:chgData name="Francesca De Berardis" userId="0be8bb97-5714-4d42-a751-093c1252a2c8" providerId="ADAL" clId="{CCD0A92A-2F6C-455B-9DBD-9F66B165FDE6}" dt="2023-05-08T16:19:31.394" v="1941" actId="208"/>
          <ac:picMkLst>
            <pc:docMk/>
            <pc:sldMk cId="1418421869" sldId="318"/>
            <ac:picMk id="9" creationId="{07AEC105-191B-2472-D126-FB72E3EC4880}"/>
          </ac:picMkLst>
        </pc:picChg>
        <pc:picChg chg="mod">
          <ac:chgData name="Francesca De Berardis" userId="0be8bb97-5714-4d42-a751-093c1252a2c8" providerId="ADAL" clId="{CCD0A92A-2F6C-455B-9DBD-9F66B165FDE6}" dt="2023-05-08T16:18:46.208" v="1939"/>
          <ac:picMkLst>
            <pc:docMk/>
            <pc:sldMk cId="1418421869" sldId="318"/>
            <ac:picMk id="12" creationId="{B3939B73-59A1-4827-4E7A-CBA4873103E8}"/>
          </ac:picMkLst>
        </pc:picChg>
      </pc:sldChg>
      <pc:sldChg chg="addSp delSp modSp add mod">
        <pc:chgData name="Francesca De Berardis" userId="0be8bb97-5714-4d42-a751-093c1252a2c8" providerId="ADAL" clId="{CCD0A92A-2F6C-455B-9DBD-9F66B165FDE6}" dt="2023-05-09T08:44:07.533" v="5531" actId="478"/>
        <pc:sldMkLst>
          <pc:docMk/>
          <pc:sldMk cId="3717804132" sldId="319"/>
        </pc:sldMkLst>
        <pc:spChg chg="add mod">
          <ac:chgData name="Francesca De Berardis" userId="0be8bb97-5714-4d42-a751-093c1252a2c8" providerId="ADAL" clId="{CCD0A92A-2F6C-455B-9DBD-9F66B165FDE6}" dt="2023-05-08T16:38:08.450" v="2137" actId="1076"/>
          <ac:spMkLst>
            <pc:docMk/>
            <pc:sldMk cId="3717804132" sldId="319"/>
            <ac:spMk id="2" creationId="{7C9A1FE3-9911-8337-6B4C-6EC2FD00C72C}"/>
          </ac:spMkLst>
        </pc:spChg>
        <pc:spChg chg="add mod">
          <ac:chgData name="Francesca De Berardis" userId="0be8bb97-5714-4d42-a751-093c1252a2c8" providerId="ADAL" clId="{CCD0A92A-2F6C-455B-9DBD-9F66B165FDE6}" dt="2023-05-08T16:38:08.450" v="2137" actId="1076"/>
          <ac:spMkLst>
            <pc:docMk/>
            <pc:sldMk cId="3717804132" sldId="319"/>
            <ac:spMk id="3" creationId="{4D6DCE3F-84A5-9A1F-4DE8-0A226B61F17A}"/>
          </ac:spMkLst>
        </pc:spChg>
        <pc:spChg chg="mod ord">
          <ac:chgData name="Francesca De Berardis" userId="0be8bb97-5714-4d42-a751-093c1252a2c8" providerId="ADAL" clId="{CCD0A92A-2F6C-455B-9DBD-9F66B165FDE6}" dt="2023-05-08T19:30:24.347" v="4033" actId="166"/>
          <ac:spMkLst>
            <pc:docMk/>
            <pc:sldMk cId="3717804132" sldId="319"/>
            <ac:spMk id="5" creationId="{1BA29D77-A359-B514-6528-15DDC8943F45}"/>
          </ac:spMkLst>
        </pc:spChg>
        <pc:spChg chg="del">
          <ac:chgData name="Francesca De Berardis" userId="0be8bb97-5714-4d42-a751-093c1252a2c8" providerId="ADAL" clId="{CCD0A92A-2F6C-455B-9DBD-9F66B165FDE6}" dt="2023-05-09T07:52:33.392" v="5230" actId="478"/>
          <ac:spMkLst>
            <pc:docMk/>
            <pc:sldMk cId="3717804132" sldId="319"/>
            <ac:spMk id="6" creationId="{00000000-0000-0000-0000-000000000000}"/>
          </ac:spMkLst>
        </pc:spChg>
        <pc:spChg chg="mod">
          <ac:chgData name="Francesca De Berardis" userId="0be8bb97-5714-4d42-a751-093c1252a2c8" providerId="ADAL" clId="{CCD0A92A-2F6C-455B-9DBD-9F66B165FDE6}" dt="2023-05-08T17:18:32.694" v="2614" actId="255"/>
          <ac:spMkLst>
            <pc:docMk/>
            <pc:sldMk cId="3717804132" sldId="319"/>
            <ac:spMk id="7" creationId="{F46AF3F5-074C-42AD-4EE1-4D63A4586104}"/>
          </ac:spMkLst>
        </pc:spChg>
        <pc:spChg chg="mod">
          <ac:chgData name="Francesca De Berardis" userId="0be8bb97-5714-4d42-a751-093c1252a2c8" providerId="ADAL" clId="{CCD0A92A-2F6C-455B-9DBD-9F66B165FDE6}" dt="2023-05-08T16:38:20.569" v="2139" actId="207"/>
          <ac:spMkLst>
            <pc:docMk/>
            <pc:sldMk cId="3717804132" sldId="319"/>
            <ac:spMk id="12" creationId="{20361419-3EFE-E288-0812-012BC021CF4F}"/>
          </ac:spMkLst>
        </pc:spChg>
        <pc:spChg chg="mod">
          <ac:chgData name="Francesca De Berardis" userId="0be8bb97-5714-4d42-a751-093c1252a2c8" providerId="ADAL" clId="{CCD0A92A-2F6C-455B-9DBD-9F66B165FDE6}" dt="2023-05-08T16:38:20.569" v="2139" actId="207"/>
          <ac:spMkLst>
            <pc:docMk/>
            <pc:sldMk cId="3717804132" sldId="319"/>
            <ac:spMk id="13" creationId="{0149E38C-B928-6A35-4162-AB7802B87098}"/>
          </ac:spMkLst>
        </pc:spChg>
        <pc:spChg chg="add del mod">
          <ac:chgData name="Francesca De Berardis" userId="0be8bb97-5714-4d42-a751-093c1252a2c8" providerId="ADAL" clId="{CCD0A92A-2F6C-455B-9DBD-9F66B165FDE6}" dt="2023-05-08T19:30:24.792" v="4034"/>
          <ac:spMkLst>
            <pc:docMk/>
            <pc:sldMk cId="3717804132" sldId="319"/>
            <ac:spMk id="14" creationId="{0CBD6EEB-182F-6BAA-C8AB-2375F6B0E988}"/>
          </ac:spMkLst>
        </pc:spChg>
        <pc:spChg chg="add del mod">
          <ac:chgData name="Francesca De Berardis" userId="0be8bb97-5714-4d42-a751-093c1252a2c8" providerId="ADAL" clId="{CCD0A92A-2F6C-455B-9DBD-9F66B165FDE6}" dt="2023-05-09T08:44:07.533" v="5531" actId="478"/>
          <ac:spMkLst>
            <pc:docMk/>
            <pc:sldMk cId="3717804132" sldId="319"/>
            <ac:spMk id="16" creationId="{9027F4EE-A966-15A6-38BE-5AFC81AEFDFB}"/>
          </ac:spMkLst>
        </pc:spChg>
        <pc:spChg chg="add mod">
          <ac:chgData name="Francesca De Berardis" userId="0be8bb97-5714-4d42-a751-093c1252a2c8" providerId="ADAL" clId="{CCD0A92A-2F6C-455B-9DBD-9F66B165FDE6}" dt="2023-05-09T07:55:15.196" v="5257" actId="2711"/>
          <ac:spMkLst>
            <pc:docMk/>
            <pc:sldMk cId="3717804132" sldId="319"/>
            <ac:spMk id="17" creationId="{0066067D-5E3E-611D-8C86-F472A2655103}"/>
          </ac:spMkLst>
        </pc:spChg>
        <pc:spChg chg="mod">
          <ac:chgData name="Francesca De Berardis" userId="0be8bb97-5714-4d42-a751-093c1252a2c8" providerId="ADAL" clId="{CCD0A92A-2F6C-455B-9DBD-9F66B165FDE6}" dt="2023-05-08T16:24:01.954" v="2029" actId="20577"/>
          <ac:spMkLst>
            <pc:docMk/>
            <pc:sldMk cId="3717804132" sldId="319"/>
            <ac:spMk id="34" creationId="{D536A19F-AA23-74F3-B8BB-6D1ED3DA378D}"/>
          </ac:spMkLst>
        </pc:spChg>
        <pc:grpChg chg="del">
          <ac:chgData name="Francesca De Berardis" userId="0be8bb97-5714-4d42-a751-093c1252a2c8" providerId="ADAL" clId="{CCD0A92A-2F6C-455B-9DBD-9F66B165FDE6}" dt="2023-05-08T16:27:00.288" v="2049" actId="478"/>
          <ac:grpSpMkLst>
            <pc:docMk/>
            <pc:sldMk cId="3717804132" sldId="319"/>
            <ac:grpSpMk id="8" creationId="{31144CF1-28ED-E643-79C6-996CE9841A6E}"/>
          </ac:grpSpMkLst>
        </pc:grpChg>
        <pc:grpChg chg="add mod">
          <ac:chgData name="Francesca De Berardis" userId="0be8bb97-5714-4d42-a751-093c1252a2c8" providerId="ADAL" clId="{CCD0A92A-2F6C-455B-9DBD-9F66B165FDE6}" dt="2023-05-08T16:38:20.569" v="2139" actId="207"/>
          <ac:grpSpMkLst>
            <pc:docMk/>
            <pc:sldMk cId="3717804132" sldId="319"/>
            <ac:grpSpMk id="11" creationId="{07368B06-FE71-8118-17DA-73645C06ECB6}"/>
          </ac:grpSpMkLst>
        </pc:grpChg>
        <pc:picChg chg="add mod">
          <ac:chgData name="Francesca De Berardis" userId="0be8bb97-5714-4d42-a751-093c1252a2c8" providerId="ADAL" clId="{CCD0A92A-2F6C-455B-9DBD-9F66B165FDE6}" dt="2023-05-08T16:37:53.881" v="2133" actId="1076"/>
          <ac:picMkLst>
            <pc:docMk/>
            <pc:sldMk cId="3717804132" sldId="319"/>
            <ac:picMk id="4" creationId="{EDC538CF-EF55-7506-4327-752EB7EB7EF3}"/>
          </ac:picMkLst>
        </pc:picChg>
      </pc:sldChg>
      <pc:sldChg chg="addSp delSp modSp add mod ord">
        <pc:chgData name="Francesca De Berardis" userId="0be8bb97-5714-4d42-a751-093c1252a2c8" providerId="ADAL" clId="{CCD0A92A-2F6C-455B-9DBD-9F66B165FDE6}" dt="2023-05-09T13:27:47.068" v="5760" actId="20577"/>
        <pc:sldMkLst>
          <pc:docMk/>
          <pc:sldMk cId="819574035" sldId="320"/>
        </pc:sldMkLst>
        <pc:spChg chg="add del mod">
          <ac:chgData name="Francesca De Berardis" userId="0be8bb97-5714-4d42-a751-093c1252a2c8" providerId="ADAL" clId="{CCD0A92A-2F6C-455B-9DBD-9F66B165FDE6}" dt="2023-05-08T17:02:57.374" v="2572" actId="478"/>
          <ac:spMkLst>
            <pc:docMk/>
            <pc:sldMk cId="819574035" sldId="320"/>
            <ac:spMk id="4" creationId="{FD2D947B-D950-4B0B-2C32-8B91207DD043}"/>
          </ac:spMkLst>
        </pc:spChg>
        <pc:spChg chg="mod">
          <ac:chgData name="Francesca De Berardis" userId="0be8bb97-5714-4d42-a751-093c1252a2c8" providerId="ADAL" clId="{CCD0A92A-2F6C-455B-9DBD-9F66B165FDE6}" dt="2023-05-08T17:00:04.961" v="2447" actId="20577"/>
          <ac:spMkLst>
            <pc:docMk/>
            <pc:sldMk cId="819574035" sldId="320"/>
            <ac:spMk id="6" creationId="{8C4D5026-3B92-5307-0B9D-7038850A6459}"/>
          </ac:spMkLst>
        </pc:spChg>
        <pc:spChg chg="del mod">
          <ac:chgData name="Francesca De Berardis" userId="0be8bb97-5714-4d42-a751-093c1252a2c8" providerId="ADAL" clId="{CCD0A92A-2F6C-455B-9DBD-9F66B165FDE6}" dt="2023-05-08T17:16:48.827" v="2606" actId="478"/>
          <ac:spMkLst>
            <pc:docMk/>
            <pc:sldMk cId="819574035" sldId="320"/>
            <ac:spMk id="7" creationId="{3A4EA35A-780B-3127-9050-712311B07072}"/>
          </ac:spMkLst>
        </pc:spChg>
        <pc:spChg chg="del mod">
          <ac:chgData name="Francesca De Berardis" userId="0be8bb97-5714-4d42-a751-093c1252a2c8" providerId="ADAL" clId="{CCD0A92A-2F6C-455B-9DBD-9F66B165FDE6}" dt="2023-05-08T17:19:14.650" v="2618" actId="478"/>
          <ac:spMkLst>
            <pc:docMk/>
            <pc:sldMk cId="819574035" sldId="320"/>
            <ac:spMk id="8" creationId="{078B6FD8-3A68-FB27-AB19-D8F35C9A947B}"/>
          </ac:spMkLst>
        </pc:spChg>
        <pc:spChg chg="add del mod">
          <ac:chgData name="Francesca De Berardis" userId="0be8bb97-5714-4d42-a751-093c1252a2c8" providerId="ADAL" clId="{CCD0A92A-2F6C-455B-9DBD-9F66B165FDE6}" dt="2023-05-08T17:14:50.551" v="2596"/>
          <ac:spMkLst>
            <pc:docMk/>
            <pc:sldMk cId="819574035" sldId="320"/>
            <ac:spMk id="9" creationId="{1D8C16CD-620B-821B-4204-41D1BB11B760}"/>
          </ac:spMkLst>
        </pc:spChg>
        <pc:spChg chg="add mod">
          <ac:chgData name="Francesca De Berardis" userId="0be8bb97-5714-4d42-a751-093c1252a2c8" providerId="ADAL" clId="{CCD0A92A-2F6C-455B-9DBD-9F66B165FDE6}" dt="2023-05-09T13:27:47.068" v="5760" actId="20577"/>
          <ac:spMkLst>
            <pc:docMk/>
            <pc:sldMk cId="819574035" sldId="320"/>
            <ac:spMk id="10" creationId="{BCC9431B-871E-ACBE-66D2-80A13E4B6D8D}"/>
          </ac:spMkLst>
        </pc:spChg>
        <pc:spChg chg="del">
          <ac:chgData name="Francesca De Berardis" userId="0be8bb97-5714-4d42-a751-093c1252a2c8" providerId="ADAL" clId="{CCD0A92A-2F6C-455B-9DBD-9F66B165FDE6}" dt="2023-05-09T07:46:39.107" v="5108" actId="478"/>
          <ac:spMkLst>
            <pc:docMk/>
            <pc:sldMk cId="819574035" sldId="320"/>
            <ac:spMk id="11" creationId="{00000000-0000-0000-0000-000000000000}"/>
          </ac:spMkLst>
        </pc:spChg>
        <pc:spChg chg="add mod">
          <ac:chgData name="Francesca De Berardis" userId="0be8bb97-5714-4d42-a751-093c1252a2c8" providerId="ADAL" clId="{CCD0A92A-2F6C-455B-9DBD-9F66B165FDE6}" dt="2023-05-08T18:55:28.295" v="3434" actId="14100"/>
          <ac:spMkLst>
            <pc:docMk/>
            <pc:sldMk cId="819574035" sldId="320"/>
            <ac:spMk id="12" creationId="{4EB4B7B7-FFE7-084C-E452-A9C157140387}"/>
          </ac:spMkLst>
        </pc:spChg>
        <pc:spChg chg="add mod">
          <ac:chgData name="Francesca De Berardis" userId="0be8bb97-5714-4d42-a751-093c1252a2c8" providerId="ADAL" clId="{CCD0A92A-2F6C-455B-9DBD-9F66B165FDE6}" dt="2023-05-08T18:55:38.185" v="3435" actId="1076"/>
          <ac:spMkLst>
            <pc:docMk/>
            <pc:sldMk cId="819574035" sldId="320"/>
            <ac:spMk id="13" creationId="{4B853C26-43A6-864F-DF39-B22CDC531A44}"/>
          </ac:spMkLst>
        </pc:spChg>
        <pc:spChg chg="add del mod">
          <ac:chgData name="Francesca De Berardis" userId="0be8bb97-5714-4d42-a751-093c1252a2c8" providerId="ADAL" clId="{CCD0A92A-2F6C-455B-9DBD-9F66B165FDE6}" dt="2023-05-09T08:45:41.063" v="5553" actId="478"/>
          <ac:spMkLst>
            <pc:docMk/>
            <pc:sldMk cId="819574035" sldId="320"/>
            <ac:spMk id="26" creationId="{6A83E54B-72A9-C5D4-F09F-56EB50A57F4F}"/>
          </ac:spMkLst>
        </pc:spChg>
        <pc:spChg chg="add mod">
          <ac:chgData name="Francesca De Berardis" userId="0be8bb97-5714-4d42-a751-093c1252a2c8" providerId="ADAL" clId="{CCD0A92A-2F6C-455B-9DBD-9F66B165FDE6}" dt="2023-05-09T07:57:42.529" v="5286"/>
          <ac:spMkLst>
            <pc:docMk/>
            <pc:sldMk cId="819574035" sldId="320"/>
            <ac:spMk id="27" creationId="{C8D84EF3-E795-D212-BD70-58FA8D7D215C}"/>
          </ac:spMkLst>
        </pc:spChg>
        <pc:grpChg chg="add del mod">
          <ac:chgData name="Francesca De Berardis" userId="0be8bb97-5714-4d42-a751-093c1252a2c8" providerId="ADAL" clId="{CCD0A92A-2F6C-455B-9DBD-9F66B165FDE6}" dt="2023-05-08T17:29:54.534" v="2698" actId="478"/>
          <ac:grpSpMkLst>
            <pc:docMk/>
            <pc:sldMk cId="819574035" sldId="320"/>
            <ac:grpSpMk id="14" creationId="{445DBE42-D744-2BB0-9C88-1BA6728562EC}"/>
          </ac:grpSpMkLst>
        </pc:grpChg>
        <pc:grpChg chg="add mod">
          <ac:chgData name="Francesca De Berardis" userId="0be8bb97-5714-4d42-a751-093c1252a2c8" providerId="ADAL" clId="{CCD0A92A-2F6C-455B-9DBD-9F66B165FDE6}" dt="2023-05-08T18:53:09.334" v="3354" actId="1076"/>
          <ac:grpSpMkLst>
            <pc:docMk/>
            <pc:sldMk cId="819574035" sldId="320"/>
            <ac:grpSpMk id="20" creationId="{7A468F3D-B81C-A894-517E-FCB4AA0ABEEB}"/>
          </ac:grpSpMkLst>
        </pc:grpChg>
        <pc:picChg chg="del">
          <ac:chgData name="Francesca De Berardis" userId="0be8bb97-5714-4d42-a751-093c1252a2c8" providerId="ADAL" clId="{CCD0A92A-2F6C-455B-9DBD-9F66B165FDE6}" dt="2023-05-08T17:01:48.341" v="2458" actId="478"/>
          <ac:picMkLst>
            <pc:docMk/>
            <pc:sldMk cId="819574035" sldId="320"/>
            <ac:picMk id="2" creationId="{00000000-0000-0000-0000-000000000000}"/>
          </ac:picMkLst>
        </pc:picChg>
        <pc:picChg chg="mod">
          <ac:chgData name="Francesca De Berardis" userId="0be8bb97-5714-4d42-a751-093c1252a2c8" providerId="ADAL" clId="{CCD0A92A-2F6C-455B-9DBD-9F66B165FDE6}" dt="2023-05-08T17:27:53.587" v="2673"/>
          <ac:picMkLst>
            <pc:docMk/>
            <pc:sldMk cId="819574035" sldId="320"/>
            <ac:picMk id="15" creationId="{DFA0498A-1E4A-5ED7-A552-2ACE727E3D2B}"/>
          </ac:picMkLst>
        </pc:picChg>
        <pc:picChg chg="mod">
          <ac:chgData name="Francesca De Berardis" userId="0be8bb97-5714-4d42-a751-093c1252a2c8" providerId="ADAL" clId="{CCD0A92A-2F6C-455B-9DBD-9F66B165FDE6}" dt="2023-05-08T17:27:53.587" v="2673"/>
          <ac:picMkLst>
            <pc:docMk/>
            <pc:sldMk cId="819574035" sldId="320"/>
            <ac:picMk id="16" creationId="{0404E1E9-9519-57A0-DD4D-2941781666B7}"/>
          </ac:picMkLst>
        </pc:picChg>
        <pc:picChg chg="mod">
          <ac:chgData name="Francesca De Berardis" userId="0be8bb97-5714-4d42-a751-093c1252a2c8" providerId="ADAL" clId="{CCD0A92A-2F6C-455B-9DBD-9F66B165FDE6}" dt="2023-05-08T17:27:53.587" v="2673"/>
          <ac:picMkLst>
            <pc:docMk/>
            <pc:sldMk cId="819574035" sldId="320"/>
            <ac:picMk id="17" creationId="{F10302CF-1083-3B4A-7D6C-6178D9F88911}"/>
          </ac:picMkLst>
        </pc:picChg>
        <pc:picChg chg="mod">
          <ac:chgData name="Francesca De Berardis" userId="0be8bb97-5714-4d42-a751-093c1252a2c8" providerId="ADAL" clId="{CCD0A92A-2F6C-455B-9DBD-9F66B165FDE6}" dt="2023-05-08T17:27:53.587" v="2673"/>
          <ac:picMkLst>
            <pc:docMk/>
            <pc:sldMk cId="819574035" sldId="320"/>
            <ac:picMk id="18" creationId="{D53D52E0-0052-6D89-F126-7EC45580B975}"/>
          </ac:picMkLst>
        </pc:picChg>
        <pc:picChg chg="mod">
          <ac:chgData name="Francesca De Berardis" userId="0be8bb97-5714-4d42-a751-093c1252a2c8" providerId="ADAL" clId="{CCD0A92A-2F6C-455B-9DBD-9F66B165FDE6}" dt="2023-05-08T17:27:53.587" v="2673"/>
          <ac:picMkLst>
            <pc:docMk/>
            <pc:sldMk cId="819574035" sldId="320"/>
            <ac:picMk id="19" creationId="{BE1D631A-F11B-42D9-E47B-B969422D860F}"/>
          </ac:picMkLst>
        </pc:picChg>
        <pc:picChg chg="mod">
          <ac:chgData name="Francesca De Berardis" userId="0be8bb97-5714-4d42-a751-093c1252a2c8" providerId="ADAL" clId="{CCD0A92A-2F6C-455B-9DBD-9F66B165FDE6}" dt="2023-05-08T18:52:22.769" v="3344"/>
          <ac:picMkLst>
            <pc:docMk/>
            <pc:sldMk cId="819574035" sldId="320"/>
            <ac:picMk id="21" creationId="{DB93A8EE-B2E6-21D1-8CE6-A81E3F66C8EA}"/>
          </ac:picMkLst>
        </pc:picChg>
        <pc:picChg chg="mod">
          <ac:chgData name="Francesca De Berardis" userId="0be8bb97-5714-4d42-a751-093c1252a2c8" providerId="ADAL" clId="{CCD0A92A-2F6C-455B-9DBD-9F66B165FDE6}" dt="2023-05-08T18:52:22.769" v="3344"/>
          <ac:picMkLst>
            <pc:docMk/>
            <pc:sldMk cId="819574035" sldId="320"/>
            <ac:picMk id="22" creationId="{F1DDEC0A-DB5C-05FF-2E8C-FAF572F458C1}"/>
          </ac:picMkLst>
        </pc:picChg>
        <pc:picChg chg="mod">
          <ac:chgData name="Francesca De Berardis" userId="0be8bb97-5714-4d42-a751-093c1252a2c8" providerId="ADAL" clId="{CCD0A92A-2F6C-455B-9DBD-9F66B165FDE6}" dt="2023-05-08T18:52:22.769" v="3344"/>
          <ac:picMkLst>
            <pc:docMk/>
            <pc:sldMk cId="819574035" sldId="320"/>
            <ac:picMk id="23" creationId="{641FD858-FDAD-E7CD-0B01-38BFA30DEBA6}"/>
          </ac:picMkLst>
        </pc:picChg>
        <pc:picChg chg="mod">
          <ac:chgData name="Francesca De Berardis" userId="0be8bb97-5714-4d42-a751-093c1252a2c8" providerId="ADAL" clId="{CCD0A92A-2F6C-455B-9DBD-9F66B165FDE6}" dt="2023-05-08T18:52:22.769" v="3344"/>
          <ac:picMkLst>
            <pc:docMk/>
            <pc:sldMk cId="819574035" sldId="320"/>
            <ac:picMk id="24" creationId="{382F3878-034C-DF40-9E0E-80C3964293E8}"/>
          </ac:picMkLst>
        </pc:picChg>
        <pc:picChg chg="mod">
          <ac:chgData name="Francesca De Berardis" userId="0be8bb97-5714-4d42-a751-093c1252a2c8" providerId="ADAL" clId="{CCD0A92A-2F6C-455B-9DBD-9F66B165FDE6}" dt="2023-05-08T18:52:22.769" v="3344"/>
          <ac:picMkLst>
            <pc:docMk/>
            <pc:sldMk cId="819574035" sldId="320"/>
            <ac:picMk id="25" creationId="{86C6B897-9501-C016-836C-0999F57B3B1E}"/>
          </ac:picMkLst>
        </pc:picChg>
      </pc:sldChg>
      <pc:sldChg chg="addSp delSp modSp add mod ord">
        <pc:chgData name="Francesca De Berardis" userId="0be8bb97-5714-4d42-a751-093c1252a2c8" providerId="ADAL" clId="{CCD0A92A-2F6C-455B-9DBD-9F66B165FDE6}" dt="2023-05-09T08:45:27.423" v="5549" actId="478"/>
        <pc:sldMkLst>
          <pc:docMk/>
          <pc:sldMk cId="2690544095" sldId="321"/>
        </pc:sldMkLst>
        <pc:spChg chg="mod">
          <ac:chgData name="Francesca De Berardis" userId="0be8bb97-5714-4d42-a751-093c1252a2c8" providerId="ADAL" clId="{CCD0A92A-2F6C-455B-9DBD-9F66B165FDE6}" dt="2023-05-08T18:32:52.963" v="2884" actId="20577"/>
          <ac:spMkLst>
            <pc:docMk/>
            <pc:sldMk cId="2690544095" sldId="321"/>
            <ac:spMk id="3" creationId="{CA0ABBA8-7203-C73F-A8A4-AA9F360F98D7}"/>
          </ac:spMkLst>
        </pc:spChg>
        <pc:spChg chg="add mod ord">
          <ac:chgData name="Francesca De Berardis" userId="0be8bb97-5714-4d42-a751-093c1252a2c8" providerId="ADAL" clId="{CCD0A92A-2F6C-455B-9DBD-9F66B165FDE6}" dt="2023-05-08T18:37:30.780" v="3121" actId="14100"/>
          <ac:spMkLst>
            <pc:docMk/>
            <pc:sldMk cId="2690544095" sldId="321"/>
            <ac:spMk id="5" creationId="{B4C5FB65-0110-3809-9A09-143698974086}"/>
          </ac:spMkLst>
        </pc:spChg>
        <pc:spChg chg="add del mod">
          <ac:chgData name="Francesca De Berardis" userId="0be8bb97-5714-4d42-a751-093c1252a2c8" providerId="ADAL" clId="{CCD0A92A-2F6C-455B-9DBD-9F66B165FDE6}" dt="2023-05-09T08:45:27.423" v="5549" actId="478"/>
          <ac:spMkLst>
            <pc:docMk/>
            <pc:sldMk cId="2690544095" sldId="321"/>
            <ac:spMk id="6" creationId="{CBD53630-6822-35FB-B835-E4E281753F92}"/>
          </ac:spMkLst>
        </pc:spChg>
        <pc:spChg chg="del">
          <ac:chgData name="Francesca De Berardis" userId="0be8bb97-5714-4d42-a751-093c1252a2c8" providerId="ADAL" clId="{CCD0A92A-2F6C-455B-9DBD-9F66B165FDE6}" dt="2023-05-08T18:32:36.194" v="2852" actId="478"/>
          <ac:spMkLst>
            <pc:docMk/>
            <pc:sldMk cId="2690544095" sldId="321"/>
            <ac:spMk id="7" creationId="{C8B3D9AC-49E3-8875-9CEB-1AE593DF8563}"/>
          </ac:spMkLst>
        </pc:spChg>
        <pc:spChg chg="add mod">
          <ac:chgData name="Francesca De Berardis" userId="0be8bb97-5714-4d42-a751-093c1252a2c8" providerId="ADAL" clId="{CCD0A92A-2F6C-455B-9DBD-9F66B165FDE6}" dt="2023-05-09T07:57:26.350" v="5281"/>
          <ac:spMkLst>
            <pc:docMk/>
            <pc:sldMk cId="2690544095" sldId="321"/>
            <ac:spMk id="8" creationId="{6964C32D-CBD4-62A1-8DEA-7E600CD7CCE1}"/>
          </ac:spMkLst>
        </pc:spChg>
        <pc:picChg chg="add mod">
          <ac:chgData name="Francesca De Berardis" userId="0be8bb97-5714-4d42-a751-093c1252a2c8" providerId="ADAL" clId="{CCD0A92A-2F6C-455B-9DBD-9F66B165FDE6}" dt="2023-05-08T18:35:22.862" v="3022" actId="1035"/>
          <ac:picMkLst>
            <pc:docMk/>
            <pc:sldMk cId="2690544095" sldId="321"/>
            <ac:picMk id="4" creationId="{F5FC0A15-A5C4-EB78-550E-3345B11C2E31}"/>
          </ac:picMkLst>
        </pc:picChg>
      </pc:sldChg>
      <pc:sldChg chg="modSp add del mod">
        <pc:chgData name="Francesca De Berardis" userId="0be8bb97-5714-4d42-a751-093c1252a2c8" providerId="ADAL" clId="{CCD0A92A-2F6C-455B-9DBD-9F66B165FDE6}" dt="2023-05-08T18:41:10.694" v="3164" actId="47"/>
        <pc:sldMkLst>
          <pc:docMk/>
          <pc:sldMk cId="3564063479" sldId="322"/>
        </pc:sldMkLst>
        <pc:spChg chg="mod">
          <ac:chgData name="Francesca De Berardis" userId="0be8bb97-5714-4d42-a751-093c1252a2c8" providerId="ADAL" clId="{CCD0A92A-2F6C-455B-9DBD-9F66B165FDE6}" dt="2023-05-08T18:33:03.609" v="2899" actId="20577"/>
          <ac:spMkLst>
            <pc:docMk/>
            <pc:sldMk cId="3564063479" sldId="322"/>
            <ac:spMk id="3" creationId="{CA0ABBA8-7203-C73F-A8A4-AA9F360F98D7}"/>
          </ac:spMkLst>
        </pc:spChg>
      </pc:sldChg>
      <pc:sldChg chg="modSp add del mod">
        <pc:chgData name="Francesca De Berardis" userId="0be8bb97-5714-4d42-a751-093c1252a2c8" providerId="ADAL" clId="{CCD0A92A-2F6C-455B-9DBD-9F66B165FDE6}" dt="2023-05-08T18:41:13.187" v="3165" actId="47"/>
        <pc:sldMkLst>
          <pc:docMk/>
          <pc:sldMk cId="2428654080" sldId="323"/>
        </pc:sldMkLst>
        <pc:spChg chg="mod">
          <ac:chgData name="Francesca De Berardis" userId="0be8bb97-5714-4d42-a751-093c1252a2c8" providerId="ADAL" clId="{CCD0A92A-2F6C-455B-9DBD-9F66B165FDE6}" dt="2023-05-08T18:33:30.860" v="2947" actId="20577"/>
          <ac:spMkLst>
            <pc:docMk/>
            <pc:sldMk cId="2428654080" sldId="323"/>
            <ac:spMk id="3" creationId="{CA0ABBA8-7203-C73F-A8A4-AA9F360F98D7}"/>
          </ac:spMkLst>
        </pc:spChg>
      </pc:sldChg>
      <pc:sldChg chg="addSp delSp modSp add mod ord">
        <pc:chgData name="Francesca De Berardis" userId="0be8bb97-5714-4d42-a751-093c1252a2c8" providerId="ADAL" clId="{CCD0A92A-2F6C-455B-9DBD-9F66B165FDE6}" dt="2023-05-09T13:27:09.715" v="5752" actId="20577"/>
        <pc:sldMkLst>
          <pc:docMk/>
          <pc:sldMk cId="3242187406" sldId="324"/>
        </pc:sldMkLst>
        <pc:spChg chg="mod">
          <ac:chgData name="Francesca De Berardis" userId="0be8bb97-5714-4d42-a751-093c1252a2c8" providerId="ADAL" clId="{CCD0A92A-2F6C-455B-9DBD-9F66B165FDE6}" dt="2023-05-08T18:38:05.279" v="3136" actId="20577"/>
          <ac:spMkLst>
            <pc:docMk/>
            <pc:sldMk cId="3242187406" sldId="324"/>
            <ac:spMk id="3" creationId="{CA0ABBA8-7203-C73F-A8A4-AA9F360F98D7}"/>
          </ac:spMkLst>
        </pc:spChg>
        <pc:spChg chg="mod">
          <ac:chgData name="Francesca De Berardis" userId="0be8bb97-5714-4d42-a751-093c1252a2c8" providerId="ADAL" clId="{CCD0A92A-2F6C-455B-9DBD-9F66B165FDE6}" dt="2023-05-09T13:27:09.715" v="5752" actId="20577"/>
          <ac:spMkLst>
            <pc:docMk/>
            <pc:sldMk cId="3242187406" sldId="324"/>
            <ac:spMk id="5" creationId="{B4C5FB65-0110-3809-9A09-143698974086}"/>
          </ac:spMkLst>
        </pc:spChg>
        <pc:spChg chg="add del mod">
          <ac:chgData name="Francesca De Berardis" userId="0be8bb97-5714-4d42-a751-093c1252a2c8" providerId="ADAL" clId="{CCD0A92A-2F6C-455B-9DBD-9F66B165FDE6}" dt="2023-05-09T08:45:30.712" v="5550" actId="478"/>
          <ac:spMkLst>
            <pc:docMk/>
            <pc:sldMk cId="3242187406" sldId="324"/>
            <ac:spMk id="7" creationId="{3366A83D-12DE-F9CA-705B-E9DE038A91BE}"/>
          </ac:spMkLst>
        </pc:spChg>
        <pc:spChg chg="add mod">
          <ac:chgData name="Francesca De Berardis" userId="0be8bb97-5714-4d42-a751-093c1252a2c8" providerId="ADAL" clId="{CCD0A92A-2F6C-455B-9DBD-9F66B165FDE6}" dt="2023-05-09T07:57:28.726" v="5282"/>
          <ac:spMkLst>
            <pc:docMk/>
            <pc:sldMk cId="3242187406" sldId="324"/>
            <ac:spMk id="8" creationId="{F01AB801-107E-D001-BB02-4A8F86057A85}"/>
          </ac:spMkLst>
        </pc:spChg>
        <pc:picChg chg="del">
          <ac:chgData name="Francesca De Berardis" userId="0be8bb97-5714-4d42-a751-093c1252a2c8" providerId="ADAL" clId="{CCD0A92A-2F6C-455B-9DBD-9F66B165FDE6}" dt="2023-05-08T18:38:51.398" v="3145" actId="478"/>
          <ac:picMkLst>
            <pc:docMk/>
            <pc:sldMk cId="3242187406" sldId="324"/>
            <ac:picMk id="4" creationId="{F5FC0A15-A5C4-EB78-550E-3345B11C2E31}"/>
          </ac:picMkLst>
        </pc:picChg>
        <pc:picChg chg="add mod ord">
          <ac:chgData name="Francesca De Berardis" userId="0be8bb97-5714-4d42-a751-093c1252a2c8" providerId="ADAL" clId="{CCD0A92A-2F6C-455B-9DBD-9F66B165FDE6}" dt="2023-05-08T18:38:49.390" v="3144" actId="167"/>
          <ac:picMkLst>
            <pc:docMk/>
            <pc:sldMk cId="3242187406" sldId="324"/>
            <ac:picMk id="6" creationId="{4D103C3C-9AD1-229B-AC6C-0940769538EA}"/>
          </ac:picMkLst>
        </pc:picChg>
      </pc:sldChg>
      <pc:sldChg chg="add del ord">
        <pc:chgData name="Francesca De Berardis" userId="0be8bb97-5714-4d42-a751-093c1252a2c8" providerId="ADAL" clId="{CCD0A92A-2F6C-455B-9DBD-9F66B165FDE6}" dt="2023-05-08T18:41:02.262" v="3162" actId="2890"/>
        <pc:sldMkLst>
          <pc:docMk/>
          <pc:sldMk cId="1756436060" sldId="325"/>
        </pc:sldMkLst>
      </pc:sldChg>
      <pc:sldChg chg="addSp delSp modSp add mod ord">
        <pc:chgData name="Francesca De Berardis" userId="0be8bb97-5714-4d42-a751-093c1252a2c8" providerId="ADAL" clId="{CCD0A92A-2F6C-455B-9DBD-9F66B165FDE6}" dt="2023-05-09T13:27:38.315" v="5758" actId="20577"/>
        <pc:sldMkLst>
          <pc:docMk/>
          <pc:sldMk cId="2743121687" sldId="325"/>
        </pc:sldMkLst>
        <pc:spChg chg="mod">
          <ac:chgData name="Francesca De Berardis" userId="0be8bb97-5714-4d42-a751-093c1252a2c8" providerId="ADAL" clId="{CCD0A92A-2F6C-455B-9DBD-9F66B165FDE6}" dt="2023-05-08T19:29:41.744" v="4030" actId="207"/>
          <ac:spMkLst>
            <pc:docMk/>
            <pc:sldMk cId="2743121687" sldId="325"/>
            <ac:spMk id="2" creationId="{F80E7096-2EC3-1D75-1EEA-04EDA828D087}"/>
          </ac:spMkLst>
        </pc:spChg>
        <pc:spChg chg="mod">
          <ac:chgData name="Francesca De Berardis" userId="0be8bb97-5714-4d42-a751-093c1252a2c8" providerId="ADAL" clId="{CCD0A92A-2F6C-455B-9DBD-9F66B165FDE6}" dt="2023-05-09T13:27:38.315" v="5758" actId="20577"/>
          <ac:spMkLst>
            <pc:docMk/>
            <pc:sldMk cId="2743121687" sldId="325"/>
            <ac:spMk id="3" creationId="{8906E937-6C9F-E16C-5591-ED105820406C}"/>
          </ac:spMkLst>
        </pc:spChg>
        <pc:spChg chg="del">
          <ac:chgData name="Francesca De Berardis" userId="0be8bb97-5714-4d42-a751-093c1252a2c8" providerId="ADAL" clId="{CCD0A92A-2F6C-455B-9DBD-9F66B165FDE6}" dt="2023-05-09T07:57:37.190" v="5284" actId="478"/>
          <ac:spMkLst>
            <pc:docMk/>
            <pc:sldMk cId="2743121687" sldId="325"/>
            <ac:spMk id="6" creationId="{00000000-0000-0000-0000-000000000000}"/>
          </ac:spMkLst>
        </pc:spChg>
        <pc:spChg chg="mod">
          <ac:chgData name="Francesca De Berardis" userId="0be8bb97-5714-4d42-a751-093c1252a2c8" providerId="ADAL" clId="{CCD0A92A-2F6C-455B-9DBD-9F66B165FDE6}" dt="2023-05-08T18:54:50.400" v="3432" actId="208"/>
          <ac:spMkLst>
            <pc:docMk/>
            <pc:sldMk cId="2743121687" sldId="325"/>
            <ac:spMk id="10" creationId="{7E5189CB-BDA5-89DD-DF1F-2D2ECB97CCDB}"/>
          </ac:spMkLst>
        </pc:spChg>
        <pc:spChg chg="add del mod">
          <ac:chgData name="Francesca De Berardis" userId="0be8bb97-5714-4d42-a751-093c1252a2c8" providerId="ADAL" clId="{CCD0A92A-2F6C-455B-9DBD-9F66B165FDE6}" dt="2023-05-09T08:45:37.766" v="5552" actId="478"/>
          <ac:spMkLst>
            <pc:docMk/>
            <pc:sldMk cId="2743121687" sldId="325"/>
            <ac:spMk id="11" creationId="{46FC3E22-B227-4C9E-8292-92A770256A69}"/>
          </ac:spMkLst>
        </pc:spChg>
        <pc:spChg chg="add mod">
          <ac:chgData name="Francesca De Berardis" userId="0be8bb97-5714-4d42-a751-093c1252a2c8" providerId="ADAL" clId="{CCD0A92A-2F6C-455B-9DBD-9F66B165FDE6}" dt="2023-05-09T07:57:37.763" v="5285"/>
          <ac:spMkLst>
            <pc:docMk/>
            <pc:sldMk cId="2743121687" sldId="325"/>
            <ac:spMk id="12" creationId="{AD49A860-1983-018F-D808-55C5EB0F56E2}"/>
          </ac:spMkLst>
        </pc:spChg>
        <pc:spChg chg="mod">
          <ac:chgData name="Francesca De Berardis" userId="0be8bb97-5714-4d42-a751-093c1252a2c8" providerId="ADAL" clId="{CCD0A92A-2F6C-455B-9DBD-9F66B165FDE6}" dt="2023-05-08T18:54:20.518" v="3386" actId="20577"/>
          <ac:spMkLst>
            <pc:docMk/>
            <pc:sldMk cId="2743121687" sldId="325"/>
            <ac:spMk id="33" creationId="{1A1303E0-0151-AB5C-6569-C03A1A6ACBD7}"/>
          </ac:spMkLst>
        </pc:spChg>
        <pc:spChg chg="mod">
          <ac:chgData name="Francesca De Berardis" userId="0be8bb97-5714-4d42-a751-093c1252a2c8" providerId="ADAL" clId="{CCD0A92A-2F6C-455B-9DBD-9F66B165FDE6}" dt="2023-05-08T18:54:41.420" v="3431" actId="20577"/>
          <ac:spMkLst>
            <pc:docMk/>
            <pc:sldMk cId="2743121687" sldId="325"/>
            <ac:spMk id="34" creationId="{D536A19F-AA23-74F3-B8BB-6D1ED3DA378D}"/>
          </ac:spMkLst>
        </pc:spChg>
        <pc:grpChg chg="add mod">
          <ac:chgData name="Francesca De Berardis" userId="0be8bb97-5714-4d42-a751-093c1252a2c8" providerId="ADAL" clId="{CCD0A92A-2F6C-455B-9DBD-9F66B165FDE6}" dt="2023-05-08T18:46:57.274" v="3334" actId="1076"/>
          <ac:grpSpMkLst>
            <pc:docMk/>
            <pc:sldMk cId="2743121687" sldId="325"/>
            <ac:grpSpMk id="4" creationId="{ACC77A76-4CCF-26DA-B62C-30F857ABEBBA}"/>
          </ac:grpSpMkLst>
        </pc:grpChg>
        <pc:grpChg chg="del">
          <ac:chgData name="Francesca De Berardis" userId="0be8bb97-5714-4d42-a751-093c1252a2c8" providerId="ADAL" clId="{CCD0A92A-2F6C-455B-9DBD-9F66B165FDE6}" dt="2023-05-08T18:45:31.666" v="3323" actId="478"/>
          <ac:grpSpMkLst>
            <pc:docMk/>
            <pc:sldMk cId="2743121687" sldId="325"/>
            <ac:grpSpMk id="5" creationId="{097CE6AE-7B1E-B4B8-E4FE-8F1E1287B834}"/>
          </ac:grpSpMkLst>
        </pc:grpChg>
        <pc:picChg chg="mod">
          <ac:chgData name="Francesca De Berardis" userId="0be8bb97-5714-4d42-a751-093c1252a2c8" providerId="ADAL" clId="{CCD0A92A-2F6C-455B-9DBD-9F66B165FDE6}" dt="2023-05-08T18:54:50.400" v="3432" actId="208"/>
          <ac:picMkLst>
            <pc:docMk/>
            <pc:sldMk cId="2743121687" sldId="325"/>
            <ac:picMk id="9" creationId="{87C5A490-E54C-C40A-25F9-7E5CD6F248AC}"/>
          </ac:picMkLst>
        </pc:picChg>
      </pc:sldChg>
      <pc:sldChg chg="addSp delSp modSp add mod">
        <pc:chgData name="Francesca De Berardis" userId="0be8bb97-5714-4d42-a751-093c1252a2c8" providerId="ADAL" clId="{CCD0A92A-2F6C-455B-9DBD-9F66B165FDE6}" dt="2023-05-09T13:53:48.763" v="6189" actId="478"/>
        <pc:sldMkLst>
          <pc:docMk/>
          <pc:sldMk cId="2593634616" sldId="326"/>
        </pc:sldMkLst>
        <pc:spChg chg="mod">
          <ac:chgData name="Francesca De Berardis" userId="0be8bb97-5714-4d42-a751-093c1252a2c8" providerId="ADAL" clId="{CCD0A92A-2F6C-455B-9DBD-9F66B165FDE6}" dt="2023-05-08T19:21:25.384" v="3941" actId="20577"/>
          <ac:spMkLst>
            <pc:docMk/>
            <pc:sldMk cId="2593634616" sldId="326"/>
            <ac:spMk id="7" creationId="{DABF3684-E348-CDD3-9F37-135982521F31}"/>
          </ac:spMkLst>
        </pc:spChg>
        <pc:spChg chg="mod">
          <ac:chgData name="Francesca De Berardis" userId="0be8bb97-5714-4d42-a751-093c1252a2c8" providerId="ADAL" clId="{CCD0A92A-2F6C-455B-9DBD-9F66B165FDE6}" dt="2023-05-08T19:21:33.939" v="3943"/>
          <ac:spMkLst>
            <pc:docMk/>
            <pc:sldMk cId="2593634616" sldId="326"/>
            <ac:spMk id="8" creationId="{C2183D27-3535-CFBD-B1AE-ACCFD11EEE73}"/>
          </ac:spMkLst>
        </pc:spChg>
        <pc:spChg chg="mod">
          <ac:chgData name="Francesca De Berardis" userId="0be8bb97-5714-4d42-a751-093c1252a2c8" providerId="ADAL" clId="{CCD0A92A-2F6C-455B-9DBD-9F66B165FDE6}" dt="2023-05-08T19:22:03.241" v="3954"/>
          <ac:spMkLst>
            <pc:docMk/>
            <pc:sldMk cId="2593634616" sldId="326"/>
            <ac:spMk id="14" creationId="{D99DD1B7-C14F-34DE-2AE5-7B2C46F0993B}"/>
          </ac:spMkLst>
        </pc:spChg>
        <pc:spChg chg="mod">
          <ac:chgData name="Francesca De Berardis" userId="0be8bb97-5714-4d42-a751-093c1252a2c8" providerId="ADAL" clId="{CCD0A92A-2F6C-455B-9DBD-9F66B165FDE6}" dt="2023-05-08T19:27:15.604" v="4014"/>
          <ac:spMkLst>
            <pc:docMk/>
            <pc:sldMk cId="2593634616" sldId="326"/>
            <ac:spMk id="17" creationId="{DD5E949D-4595-BA56-1AE5-C56C0FADAF40}"/>
          </ac:spMkLst>
        </pc:spChg>
        <pc:spChg chg="add del mod">
          <ac:chgData name="Francesca De Berardis" userId="0be8bb97-5714-4d42-a751-093c1252a2c8" providerId="ADAL" clId="{CCD0A92A-2F6C-455B-9DBD-9F66B165FDE6}" dt="2023-05-09T08:44:33.921" v="5534" actId="478"/>
          <ac:spMkLst>
            <pc:docMk/>
            <pc:sldMk cId="2593634616" sldId="326"/>
            <ac:spMk id="18" creationId="{6293267B-6762-A67D-137B-70ED43914081}"/>
          </ac:spMkLst>
        </pc:spChg>
        <pc:spChg chg="add mod">
          <ac:chgData name="Francesca De Berardis" userId="0be8bb97-5714-4d42-a751-093c1252a2c8" providerId="ADAL" clId="{CCD0A92A-2F6C-455B-9DBD-9F66B165FDE6}" dt="2023-05-09T07:55:41.716" v="5263" actId="255"/>
          <ac:spMkLst>
            <pc:docMk/>
            <pc:sldMk cId="2593634616" sldId="326"/>
            <ac:spMk id="19" creationId="{4CD43960-C8FD-8331-BCAA-B7E026AB3BC1}"/>
          </ac:spMkLst>
        </pc:spChg>
        <pc:grpChg chg="add mod ord">
          <ac:chgData name="Francesca De Berardis" userId="0be8bb97-5714-4d42-a751-093c1252a2c8" providerId="ADAL" clId="{CCD0A92A-2F6C-455B-9DBD-9F66B165FDE6}" dt="2023-05-08T19:27:32.734" v="4019" actId="166"/>
          <ac:grpSpMkLst>
            <pc:docMk/>
            <pc:sldMk cId="2593634616" sldId="326"/>
            <ac:grpSpMk id="2" creationId="{F92299A3-7ADC-F911-CA66-FCB72F666A5E}"/>
          </ac:grpSpMkLst>
        </pc:grpChg>
        <pc:grpChg chg="del">
          <ac:chgData name="Francesca De Berardis" userId="0be8bb97-5714-4d42-a751-093c1252a2c8" providerId="ADAL" clId="{CCD0A92A-2F6C-455B-9DBD-9F66B165FDE6}" dt="2023-05-08T19:21:33.214" v="3942" actId="478"/>
          <ac:grpSpMkLst>
            <pc:docMk/>
            <pc:sldMk cId="2593634616" sldId="326"/>
            <ac:grpSpMk id="9" creationId="{BBFEDC59-77CB-488A-CB3B-5BEECE48BDBA}"/>
          </ac:grpSpMkLst>
        </pc:grpChg>
        <pc:grpChg chg="add del mod">
          <ac:chgData name="Francesca De Berardis" userId="0be8bb97-5714-4d42-a751-093c1252a2c8" providerId="ADAL" clId="{CCD0A92A-2F6C-455B-9DBD-9F66B165FDE6}" dt="2023-05-08T19:22:16.070" v="3958" actId="478"/>
          <ac:grpSpMkLst>
            <pc:docMk/>
            <pc:sldMk cId="2593634616" sldId="326"/>
            <ac:grpSpMk id="12" creationId="{E21B1CF0-DF1A-13E5-6B25-DEF75444132A}"/>
          </ac:grpSpMkLst>
        </pc:grpChg>
        <pc:grpChg chg="add del mod ord">
          <ac:chgData name="Francesca De Berardis" userId="0be8bb97-5714-4d42-a751-093c1252a2c8" providerId="ADAL" clId="{CCD0A92A-2F6C-455B-9DBD-9F66B165FDE6}" dt="2023-05-08T19:27:29.820" v="4018" actId="478"/>
          <ac:grpSpMkLst>
            <pc:docMk/>
            <pc:sldMk cId="2593634616" sldId="326"/>
            <ac:grpSpMk id="15" creationId="{63244C8F-09CB-8FAF-7D62-DDE81B673B8D}"/>
          </ac:grpSpMkLst>
        </pc:grpChg>
        <pc:graphicFrameChg chg="mod">
          <ac:chgData name="Francesca De Berardis" userId="0be8bb97-5714-4d42-a751-093c1252a2c8" providerId="ADAL" clId="{CCD0A92A-2F6C-455B-9DBD-9F66B165FDE6}" dt="2023-05-09T13:41:28.696" v="5896"/>
          <ac:graphicFrameMkLst>
            <pc:docMk/>
            <pc:sldMk cId="2593634616" sldId="326"/>
            <ac:graphicFrameMk id="3" creationId="{00000000-0000-0000-0000-000000000000}"/>
          </ac:graphicFrameMkLst>
        </pc:graphicFrameChg>
        <pc:graphicFrameChg chg="mod">
          <ac:chgData name="Francesca De Berardis" userId="0be8bb97-5714-4d42-a751-093c1252a2c8" providerId="ADAL" clId="{CCD0A92A-2F6C-455B-9DBD-9F66B165FDE6}" dt="2023-05-09T13:40:09.446" v="5874"/>
          <ac:graphicFrameMkLst>
            <pc:docMk/>
            <pc:sldMk cId="2593634616" sldId="326"/>
            <ac:graphicFrameMk id="5" creationId="{00000000-0000-0000-0000-000000000000}"/>
          </ac:graphicFrameMkLst>
        </pc:graphicFrameChg>
        <pc:picChg chg="mod">
          <ac:chgData name="Francesca De Berardis" userId="0be8bb97-5714-4d42-a751-093c1252a2c8" providerId="ADAL" clId="{CCD0A92A-2F6C-455B-9DBD-9F66B165FDE6}" dt="2023-05-08T19:21:33.939" v="3943"/>
          <ac:picMkLst>
            <pc:docMk/>
            <pc:sldMk cId="2593634616" sldId="326"/>
            <ac:picMk id="4" creationId="{8E03DA33-B44A-E90E-9D08-84A06C484C05}"/>
          </ac:picMkLst>
        </pc:picChg>
        <pc:picChg chg="add mod">
          <ac:chgData name="Francesca De Berardis" userId="0be8bb97-5714-4d42-a751-093c1252a2c8" providerId="ADAL" clId="{CCD0A92A-2F6C-455B-9DBD-9F66B165FDE6}" dt="2023-05-09T13:41:17.464" v="5895" actId="1076"/>
          <ac:picMkLst>
            <pc:docMk/>
            <pc:sldMk cId="2593634616" sldId="326"/>
            <ac:picMk id="9" creationId="{A978A8F9-0EAF-F227-92EB-499589983F32}"/>
          </ac:picMkLst>
        </pc:picChg>
        <pc:picChg chg="add mod">
          <ac:chgData name="Francesca De Berardis" userId="0be8bb97-5714-4d42-a751-093c1252a2c8" providerId="ADAL" clId="{CCD0A92A-2F6C-455B-9DBD-9F66B165FDE6}" dt="2023-05-09T13:39:52.575" v="5871" actId="1035"/>
          <ac:picMkLst>
            <pc:docMk/>
            <pc:sldMk cId="2593634616" sldId="326"/>
            <ac:picMk id="10" creationId="{F68D0789-D169-A15A-DA17-CA424382F739}"/>
          </ac:picMkLst>
        </pc:picChg>
        <pc:picChg chg="add mod">
          <ac:chgData name="Francesca De Berardis" userId="0be8bb97-5714-4d42-a751-093c1252a2c8" providerId="ADAL" clId="{CCD0A92A-2F6C-455B-9DBD-9F66B165FDE6}" dt="2023-05-09T13:41:12.955" v="5894" actId="1076"/>
          <ac:picMkLst>
            <pc:docMk/>
            <pc:sldMk cId="2593634616" sldId="326"/>
            <ac:picMk id="11" creationId="{0386A837-B636-2996-59A6-B1A4B62783CF}"/>
          </ac:picMkLst>
        </pc:picChg>
        <pc:picChg chg="add mod">
          <ac:chgData name="Francesca De Berardis" userId="0be8bb97-5714-4d42-a751-093c1252a2c8" providerId="ADAL" clId="{CCD0A92A-2F6C-455B-9DBD-9F66B165FDE6}" dt="2023-05-09T13:41:08.584" v="5893" actId="1076"/>
          <ac:picMkLst>
            <pc:docMk/>
            <pc:sldMk cId="2593634616" sldId="326"/>
            <ac:picMk id="12" creationId="{94B8BC5B-92CD-4EEB-A7E6-0BC84DD4E141}"/>
          </ac:picMkLst>
        </pc:picChg>
        <pc:picChg chg="add mod">
          <ac:chgData name="Francesca De Berardis" userId="0be8bb97-5714-4d42-a751-093c1252a2c8" providerId="ADAL" clId="{CCD0A92A-2F6C-455B-9DBD-9F66B165FDE6}" dt="2023-05-09T13:41:05.107" v="5892" actId="1076"/>
          <ac:picMkLst>
            <pc:docMk/>
            <pc:sldMk cId="2593634616" sldId="326"/>
            <ac:picMk id="13" creationId="{98351457-4B3C-6B4F-522E-BF34208A3249}"/>
          </ac:picMkLst>
        </pc:picChg>
        <pc:picChg chg="mod">
          <ac:chgData name="Francesca De Berardis" userId="0be8bb97-5714-4d42-a751-093c1252a2c8" providerId="ADAL" clId="{CCD0A92A-2F6C-455B-9DBD-9F66B165FDE6}" dt="2023-05-08T19:22:03.241" v="3954"/>
          <ac:picMkLst>
            <pc:docMk/>
            <pc:sldMk cId="2593634616" sldId="326"/>
            <ac:picMk id="13" creationId="{A7EA7DF1-6443-69D1-FE3E-05CA0C75B1DF}"/>
          </ac:picMkLst>
        </pc:picChg>
        <pc:picChg chg="add mod">
          <ac:chgData name="Francesca De Berardis" userId="0be8bb97-5714-4d42-a751-093c1252a2c8" providerId="ADAL" clId="{CCD0A92A-2F6C-455B-9DBD-9F66B165FDE6}" dt="2023-05-09T13:40:57.389" v="5891" actId="1035"/>
          <ac:picMkLst>
            <pc:docMk/>
            <pc:sldMk cId="2593634616" sldId="326"/>
            <ac:picMk id="14" creationId="{CC5CE5D7-14C6-84CF-6949-6815454CBA29}"/>
          </ac:picMkLst>
        </pc:picChg>
        <pc:picChg chg="add mod">
          <ac:chgData name="Francesca De Berardis" userId="0be8bb97-5714-4d42-a751-093c1252a2c8" providerId="ADAL" clId="{CCD0A92A-2F6C-455B-9DBD-9F66B165FDE6}" dt="2023-05-09T13:41:39.758" v="5898" actId="1076"/>
          <ac:picMkLst>
            <pc:docMk/>
            <pc:sldMk cId="2593634616" sldId="326"/>
            <ac:picMk id="15" creationId="{5095AED0-98A6-3B83-95E2-0512FC6FF90F}"/>
          </ac:picMkLst>
        </pc:picChg>
        <pc:picChg chg="mod">
          <ac:chgData name="Francesca De Berardis" userId="0be8bb97-5714-4d42-a751-093c1252a2c8" providerId="ADAL" clId="{CCD0A92A-2F6C-455B-9DBD-9F66B165FDE6}" dt="2023-05-08T19:27:15.604" v="4014"/>
          <ac:picMkLst>
            <pc:docMk/>
            <pc:sldMk cId="2593634616" sldId="326"/>
            <ac:picMk id="16" creationId="{20CCE786-FD8E-3914-7B06-19011F0DD422}"/>
          </ac:picMkLst>
        </pc:picChg>
        <pc:picChg chg="add mod">
          <ac:chgData name="Francesca De Berardis" userId="0be8bb97-5714-4d42-a751-093c1252a2c8" providerId="ADAL" clId="{CCD0A92A-2F6C-455B-9DBD-9F66B165FDE6}" dt="2023-05-09T13:42:24.472" v="5911" actId="1076"/>
          <ac:picMkLst>
            <pc:docMk/>
            <pc:sldMk cId="2593634616" sldId="326"/>
            <ac:picMk id="16" creationId="{542F61A4-3631-988E-E5C4-962DFB53A1D8}"/>
          </ac:picMkLst>
        </pc:picChg>
        <pc:picChg chg="add del mod">
          <ac:chgData name="Francesca De Berardis" userId="0be8bb97-5714-4d42-a751-093c1252a2c8" providerId="ADAL" clId="{CCD0A92A-2F6C-455B-9DBD-9F66B165FDE6}" dt="2023-05-09T13:53:48.763" v="6189" actId="478"/>
          <ac:picMkLst>
            <pc:docMk/>
            <pc:sldMk cId="2593634616" sldId="326"/>
            <ac:picMk id="17" creationId="{314D6A90-0492-2CC8-942D-F6CC40E30925}"/>
          </ac:picMkLst>
        </pc:picChg>
        <pc:picChg chg="add mod">
          <ac:chgData name="Francesca De Berardis" userId="0be8bb97-5714-4d42-a751-093c1252a2c8" providerId="ADAL" clId="{CCD0A92A-2F6C-455B-9DBD-9F66B165FDE6}" dt="2023-05-09T13:52:20.405" v="6183" actId="1035"/>
          <ac:picMkLst>
            <pc:docMk/>
            <pc:sldMk cId="2593634616" sldId="326"/>
            <ac:picMk id="18" creationId="{5878CD89-F8D7-A869-968F-9657DFCE7FBD}"/>
          </ac:picMkLst>
        </pc:picChg>
        <pc:picChg chg="add mod">
          <ac:chgData name="Francesca De Berardis" userId="0be8bb97-5714-4d42-a751-093c1252a2c8" providerId="ADAL" clId="{CCD0A92A-2F6C-455B-9DBD-9F66B165FDE6}" dt="2023-05-09T13:42:54.332" v="5914" actId="1076"/>
          <ac:picMkLst>
            <pc:docMk/>
            <pc:sldMk cId="2593634616" sldId="326"/>
            <ac:picMk id="20" creationId="{1FB891B5-8148-0636-4046-F6D9352CD673}"/>
          </ac:picMkLst>
        </pc:picChg>
        <pc:picChg chg="add mod">
          <ac:chgData name="Francesca De Berardis" userId="0be8bb97-5714-4d42-a751-093c1252a2c8" providerId="ADAL" clId="{CCD0A92A-2F6C-455B-9DBD-9F66B165FDE6}" dt="2023-05-09T13:42:59.673" v="5915" actId="1076"/>
          <ac:picMkLst>
            <pc:docMk/>
            <pc:sldMk cId="2593634616" sldId="326"/>
            <ac:picMk id="21" creationId="{348C303D-4D78-E9B1-EEB1-6A09924F29FD}"/>
          </ac:picMkLst>
        </pc:picChg>
        <pc:picChg chg="add mod">
          <ac:chgData name="Francesca De Berardis" userId="0be8bb97-5714-4d42-a751-093c1252a2c8" providerId="ADAL" clId="{CCD0A92A-2F6C-455B-9DBD-9F66B165FDE6}" dt="2023-05-09T13:43:05.736" v="5916" actId="1076"/>
          <ac:picMkLst>
            <pc:docMk/>
            <pc:sldMk cId="2593634616" sldId="326"/>
            <ac:picMk id="22" creationId="{BEA13EF8-98F9-4005-1990-A5442BEEAF67}"/>
          </ac:picMkLst>
        </pc:picChg>
      </pc:sldChg>
      <pc:sldChg chg="addSp delSp modSp add mod">
        <pc:chgData name="Francesca De Berardis" userId="0be8bb97-5714-4d42-a751-093c1252a2c8" providerId="ADAL" clId="{CCD0A92A-2F6C-455B-9DBD-9F66B165FDE6}" dt="2023-05-09T13:53:35.871" v="6188" actId="1076"/>
        <pc:sldMkLst>
          <pc:docMk/>
          <pc:sldMk cId="1296549127" sldId="327"/>
        </pc:sldMkLst>
        <pc:spChg chg="mod">
          <ac:chgData name="Francesca De Berardis" userId="0be8bb97-5714-4d42-a751-093c1252a2c8" providerId="ADAL" clId="{CCD0A92A-2F6C-455B-9DBD-9F66B165FDE6}" dt="2023-05-08T19:24:19.883" v="3984" actId="20577"/>
          <ac:spMkLst>
            <pc:docMk/>
            <pc:sldMk cId="1296549127" sldId="327"/>
            <ac:spMk id="7" creationId="{DABF3684-E348-CDD3-9F37-135982521F31}"/>
          </ac:spMkLst>
        </pc:spChg>
        <pc:spChg chg="mod">
          <ac:chgData name="Francesca De Berardis" userId="0be8bb97-5714-4d42-a751-093c1252a2c8" providerId="ADAL" clId="{CCD0A92A-2F6C-455B-9DBD-9F66B165FDE6}" dt="2023-05-08T19:24:28.984" v="3985"/>
          <ac:spMkLst>
            <pc:docMk/>
            <pc:sldMk cId="1296549127" sldId="327"/>
            <ac:spMk id="11" creationId="{D40A0A7C-D6F6-0F21-9721-011CF438ECD4}"/>
          </ac:spMkLst>
        </pc:spChg>
        <pc:spChg chg="add del mod">
          <ac:chgData name="Francesca De Berardis" userId="0be8bb97-5714-4d42-a751-093c1252a2c8" providerId="ADAL" clId="{CCD0A92A-2F6C-455B-9DBD-9F66B165FDE6}" dt="2023-05-09T08:44:37.418" v="5535" actId="478"/>
          <ac:spMkLst>
            <pc:docMk/>
            <pc:sldMk cId="1296549127" sldId="327"/>
            <ac:spMk id="12" creationId="{64F2953B-D2F8-2601-CE1A-FDFAE733FA32}"/>
          </ac:spMkLst>
        </pc:spChg>
        <pc:spChg chg="add mod">
          <ac:chgData name="Francesca De Berardis" userId="0be8bb97-5714-4d42-a751-093c1252a2c8" providerId="ADAL" clId="{CCD0A92A-2F6C-455B-9DBD-9F66B165FDE6}" dt="2023-05-09T07:52:49.514" v="5236"/>
          <ac:spMkLst>
            <pc:docMk/>
            <pc:sldMk cId="1296549127" sldId="327"/>
            <ac:spMk id="13" creationId="{5F9835D6-1064-158B-4952-DC8A2CA1F634}"/>
          </ac:spMkLst>
        </pc:spChg>
        <pc:grpChg chg="del">
          <ac:chgData name="Francesca De Berardis" userId="0be8bb97-5714-4d42-a751-093c1252a2c8" providerId="ADAL" clId="{CCD0A92A-2F6C-455B-9DBD-9F66B165FDE6}" dt="2023-05-08T19:24:53.071" v="3998" actId="478"/>
          <ac:grpSpMkLst>
            <pc:docMk/>
            <pc:sldMk cId="1296549127" sldId="327"/>
            <ac:grpSpMk id="2" creationId="{F92299A3-7ADC-F911-CA66-FCB72F666A5E}"/>
          </ac:grpSpMkLst>
        </pc:grpChg>
        <pc:grpChg chg="add mod ord">
          <ac:chgData name="Francesca De Berardis" userId="0be8bb97-5714-4d42-a751-093c1252a2c8" providerId="ADAL" clId="{CCD0A92A-2F6C-455B-9DBD-9F66B165FDE6}" dt="2023-05-08T19:27:06.694" v="4013" actId="1076"/>
          <ac:grpSpMkLst>
            <pc:docMk/>
            <pc:sldMk cId="1296549127" sldId="327"/>
            <ac:grpSpMk id="9" creationId="{C58C474D-C68B-2826-7169-FA7E45229697}"/>
          </ac:grpSpMkLst>
        </pc:grpChg>
        <pc:graphicFrameChg chg="mod">
          <ac:chgData name="Francesca De Berardis" userId="0be8bb97-5714-4d42-a751-093c1252a2c8" providerId="ADAL" clId="{CCD0A92A-2F6C-455B-9DBD-9F66B165FDE6}" dt="2023-05-09T13:45:18.967" v="5970" actId="20577"/>
          <ac:graphicFrameMkLst>
            <pc:docMk/>
            <pc:sldMk cId="1296549127" sldId="327"/>
            <ac:graphicFrameMk id="3" creationId="{00000000-0000-0000-0000-000000000000}"/>
          </ac:graphicFrameMkLst>
        </pc:graphicFrameChg>
        <pc:graphicFrameChg chg="mod">
          <ac:chgData name="Francesca De Berardis" userId="0be8bb97-5714-4d42-a751-093c1252a2c8" providerId="ADAL" clId="{CCD0A92A-2F6C-455B-9DBD-9F66B165FDE6}" dt="2023-05-09T13:45:29.341" v="5976" actId="20577"/>
          <ac:graphicFrameMkLst>
            <pc:docMk/>
            <pc:sldMk cId="1296549127" sldId="327"/>
            <ac:graphicFrameMk id="5" creationId="{00000000-0000-0000-0000-000000000000}"/>
          </ac:graphicFrameMkLst>
        </pc:graphicFrameChg>
        <pc:picChg chg="add del mod">
          <ac:chgData name="Francesca De Berardis" userId="0be8bb97-5714-4d42-a751-093c1252a2c8" providerId="ADAL" clId="{CCD0A92A-2F6C-455B-9DBD-9F66B165FDE6}" dt="2023-05-09T13:43:20.427" v="5919" actId="478"/>
          <ac:picMkLst>
            <pc:docMk/>
            <pc:sldMk cId="1296549127" sldId="327"/>
            <ac:picMk id="2" creationId="{84A8C6BC-F250-762F-A242-0119F5D619C0}"/>
          </ac:picMkLst>
        </pc:picChg>
        <pc:picChg chg="add mod">
          <ac:chgData name="Francesca De Berardis" userId="0be8bb97-5714-4d42-a751-093c1252a2c8" providerId="ADAL" clId="{CCD0A92A-2F6C-455B-9DBD-9F66B165FDE6}" dt="2023-05-09T13:43:51.880" v="5949" actId="1035"/>
          <ac:picMkLst>
            <pc:docMk/>
            <pc:sldMk cId="1296549127" sldId="327"/>
            <ac:picMk id="4" creationId="{715279E2-54FE-B36A-BADC-42DC709D0C81}"/>
          </ac:picMkLst>
        </pc:picChg>
        <pc:picChg chg="add mod">
          <ac:chgData name="Francesca De Berardis" userId="0be8bb97-5714-4d42-a751-093c1252a2c8" providerId="ADAL" clId="{CCD0A92A-2F6C-455B-9DBD-9F66B165FDE6}" dt="2023-05-09T13:53:05.185" v="6184" actId="1076"/>
          <ac:picMkLst>
            <pc:docMk/>
            <pc:sldMk cId="1296549127" sldId="327"/>
            <ac:picMk id="8" creationId="{50D69740-28B5-680D-D5BC-CF86562CFF97}"/>
          </ac:picMkLst>
        </pc:picChg>
        <pc:picChg chg="mod">
          <ac:chgData name="Francesca De Berardis" userId="0be8bb97-5714-4d42-a751-093c1252a2c8" providerId="ADAL" clId="{CCD0A92A-2F6C-455B-9DBD-9F66B165FDE6}" dt="2023-05-08T19:24:28.984" v="3985"/>
          <ac:picMkLst>
            <pc:docMk/>
            <pc:sldMk cId="1296549127" sldId="327"/>
            <ac:picMk id="10" creationId="{9A1765FE-2D94-8C75-355F-DD25E799E83A}"/>
          </ac:picMkLst>
        </pc:picChg>
        <pc:picChg chg="add mod">
          <ac:chgData name="Francesca De Berardis" userId="0be8bb97-5714-4d42-a751-093c1252a2c8" providerId="ADAL" clId="{CCD0A92A-2F6C-455B-9DBD-9F66B165FDE6}" dt="2023-05-09T13:53:09.829" v="6185" actId="1076"/>
          <ac:picMkLst>
            <pc:docMk/>
            <pc:sldMk cId="1296549127" sldId="327"/>
            <ac:picMk id="12" creationId="{C4DB9C7B-C347-1FFE-7298-5676F74364A2}"/>
          </ac:picMkLst>
        </pc:picChg>
        <pc:picChg chg="add mod">
          <ac:chgData name="Francesca De Berardis" userId="0be8bb97-5714-4d42-a751-093c1252a2c8" providerId="ADAL" clId="{CCD0A92A-2F6C-455B-9DBD-9F66B165FDE6}" dt="2023-05-09T13:44:15.160" v="5954"/>
          <ac:picMkLst>
            <pc:docMk/>
            <pc:sldMk cId="1296549127" sldId="327"/>
            <ac:picMk id="14" creationId="{39BCE1E9-4971-623C-0C92-83FA81062BC6}"/>
          </ac:picMkLst>
        </pc:picChg>
        <pc:picChg chg="add mod">
          <ac:chgData name="Francesca De Berardis" userId="0be8bb97-5714-4d42-a751-093c1252a2c8" providerId="ADAL" clId="{CCD0A92A-2F6C-455B-9DBD-9F66B165FDE6}" dt="2023-05-09T13:53:17.120" v="6186" actId="1076"/>
          <ac:picMkLst>
            <pc:docMk/>
            <pc:sldMk cId="1296549127" sldId="327"/>
            <ac:picMk id="15" creationId="{6F0DEB1C-C69D-4260-502D-46D2AE876803}"/>
          </ac:picMkLst>
        </pc:picChg>
        <pc:picChg chg="add mod">
          <ac:chgData name="Francesca De Berardis" userId="0be8bb97-5714-4d42-a751-093c1252a2c8" providerId="ADAL" clId="{CCD0A92A-2F6C-455B-9DBD-9F66B165FDE6}" dt="2023-05-09T13:53:35.871" v="6188" actId="1076"/>
          <ac:picMkLst>
            <pc:docMk/>
            <pc:sldMk cId="1296549127" sldId="327"/>
            <ac:picMk id="16" creationId="{C9BF0AAA-6FA5-73A2-E80B-9A1BA8DAB03F}"/>
          </ac:picMkLst>
        </pc:picChg>
        <pc:picChg chg="add mod">
          <ac:chgData name="Francesca De Berardis" userId="0be8bb97-5714-4d42-a751-093c1252a2c8" providerId="ADAL" clId="{CCD0A92A-2F6C-455B-9DBD-9F66B165FDE6}" dt="2023-05-09T13:44:49.746" v="5962" actId="1076"/>
          <ac:picMkLst>
            <pc:docMk/>
            <pc:sldMk cId="1296549127" sldId="327"/>
            <ac:picMk id="17" creationId="{8C42ECAF-E940-9B3F-5A1A-3809B610EEED}"/>
          </ac:picMkLst>
        </pc:picChg>
        <pc:picChg chg="add mod">
          <ac:chgData name="Francesca De Berardis" userId="0be8bb97-5714-4d42-a751-093c1252a2c8" providerId="ADAL" clId="{CCD0A92A-2F6C-455B-9DBD-9F66B165FDE6}" dt="2023-05-09T13:44:56.662" v="5964" actId="1076"/>
          <ac:picMkLst>
            <pc:docMk/>
            <pc:sldMk cId="1296549127" sldId="327"/>
            <ac:picMk id="18" creationId="{F5DE3DA9-7C0A-EF8A-2FA3-421E616C8C59}"/>
          </ac:picMkLst>
        </pc:picChg>
        <pc:picChg chg="add mod">
          <ac:chgData name="Francesca De Berardis" userId="0be8bb97-5714-4d42-a751-093c1252a2c8" providerId="ADAL" clId="{CCD0A92A-2F6C-455B-9DBD-9F66B165FDE6}" dt="2023-05-09T13:45:03.328" v="5966" actId="1076"/>
          <ac:picMkLst>
            <pc:docMk/>
            <pc:sldMk cId="1296549127" sldId="327"/>
            <ac:picMk id="19" creationId="{ECD6E5D8-3BC2-D373-BED9-BB1DC2F204AB}"/>
          </ac:picMkLst>
        </pc:picChg>
      </pc:sldChg>
      <pc:sldChg chg="addSp delSp modSp add mod">
        <pc:chgData name="Francesca De Berardis" userId="0be8bb97-5714-4d42-a751-093c1252a2c8" providerId="ADAL" clId="{CCD0A92A-2F6C-455B-9DBD-9F66B165FDE6}" dt="2023-05-09T08:44:51.609" v="5539" actId="478"/>
        <pc:sldMkLst>
          <pc:docMk/>
          <pc:sldMk cId="2641485983" sldId="328"/>
        </pc:sldMkLst>
        <pc:spChg chg="mod">
          <ac:chgData name="Francesca De Berardis" userId="0be8bb97-5714-4d42-a751-093c1252a2c8" providerId="ADAL" clId="{CCD0A92A-2F6C-455B-9DBD-9F66B165FDE6}" dt="2023-05-08T21:02:07.919" v="4741" actId="20577"/>
          <ac:spMkLst>
            <pc:docMk/>
            <pc:sldMk cId="2641485983" sldId="328"/>
            <ac:spMk id="3" creationId="{514B4EF6-37AD-BF4A-4C84-B3BF1B2C1E19}"/>
          </ac:spMkLst>
        </pc:spChg>
        <pc:spChg chg="add del mod">
          <ac:chgData name="Francesca De Berardis" userId="0be8bb97-5714-4d42-a751-093c1252a2c8" providerId="ADAL" clId="{CCD0A92A-2F6C-455B-9DBD-9F66B165FDE6}" dt="2023-05-09T08:44:51.609" v="5539" actId="478"/>
          <ac:spMkLst>
            <pc:docMk/>
            <pc:sldMk cId="2641485983" sldId="328"/>
            <ac:spMk id="4" creationId="{D5CC1C4F-A2EE-1BA9-B80D-9CC7E24524CB}"/>
          </ac:spMkLst>
        </pc:spChg>
        <pc:spChg chg="add mod">
          <ac:chgData name="Francesca De Berardis" userId="0be8bb97-5714-4d42-a751-093c1252a2c8" providerId="ADAL" clId="{CCD0A92A-2F6C-455B-9DBD-9F66B165FDE6}" dt="2023-05-09T07:56:48.563" v="5272"/>
          <ac:spMkLst>
            <pc:docMk/>
            <pc:sldMk cId="2641485983" sldId="328"/>
            <ac:spMk id="5" creationId="{A3823397-E4E9-D9D9-0E00-CC58800913EC}"/>
          </ac:spMkLst>
        </pc:spChg>
        <pc:spChg chg="mod">
          <ac:chgData name="Francesca De Berardis" userId="0be8bb97-5714-4d42-a751-093c1252a2c8" providerId="ADAL" clId="{CCD0A92A-2F6C-455B-9DBD-9F66B165FDE6}" dt="2023-05-08T20:50:23.959" v="4449" actId="20577"/>
          <ac:spMkLst>
            <pc:docMk/>
            <pc:sldMk cId="2641485983" sldId="328"/>
            <ac:spMk id="6" creationId="{0AEEB779-E00E-2EB3-2871-4B6FE480B139}"/>
          </ac:spMkLst>
        </pc:spChg>
        <pc:spChg chg="del">
          <ac:chgData name="Francesca De Berardis" userId="0be8bb97-5714-4d42-a751-093c1252a2c8" providerId="ADAL" clId="{CCD0A92A-2F6C-455B-9DBD-9F66B165FDE6}" dt="2023-05-09T07:45:40.629" v="5085" actId="478"/>
          <ac:spMkLst>
            <pc:docMk/>
            <pc:sldMk cId="2641485983" sldId="328"/>
            <ac:spMk id="12" creationId="{00000000-0000-0000-0000-000000000000}"/>
          </ac:spMkLst>
        </pc:spChg>
      </pc:sldChg>
      <pc:sldChg chg="addSp delSp modSp add mod ord">
        <pc:chgData name="Francesca De Berardis" userId="0be8bb97-5714-4d42-a751-093c1252a2c8" providerId="ADAL" clId="{CCD0A92A-2F6C-455B-9DBD-9F66B165FDE6}" dt="2023-05-09T08:44:47.653" v="5538" actId="478"/>
        <pc:sldMkLst>
          <pc:docMk/>
          <pc:sldMk cId="1132151481" sldId="329"/>
        </pc:sldMkLst>
        <pc:spChg chg="mod">
          <ac:chgData name="Francesca De Berardis" userId="0be8bb97-5714-4d42-a751-093c1252a2c8" providerId="ADAL" clId="{CCD0A92A-2F6C-455B-9DBD-9F66B165FDE6}" dt="2023-05-08T21:02:02.177" v="4738" actId="20577"/>
          <ac:spMkLst>
            <pc:docMk/>
            <pc:sldMk cId="1132151481" sldId="329"/>
            <ac:spMk id="3" creationId="{514B4EF6-37AD-BF4A-4C84-B3BF1B2C1E19}"/>
          </ac:spMkLst>
        </pc:spChg>
        <pc:spChg chg="add del mod">
          <ac:chgData name="Francesca De Berardis" userId="0be8bb97-5714-4d42-a751-093c1252a2c8" providerId="ADAL" clId="{CCD0A92A-2F6C-455B-9DBD-9F66B165FDE6}" dt="2023-05-09T08:44:47.653" v="5538" actId="478"/>
          <ac:spMkLst>
            <pc:docMk/>
            <pc:sldMk cId="1132151481" sldId="329"/>
            <ac:spMk id="4" creationId="{AF71110D-BB84-F859-10E7-7626134E62D5}"/>
          </ac:spMkLst>
        </pc:spChg>
        <pc:spChg chg="add mod">
          <ac:chgData name="Francesca De Berardis" userId="0be8bb97-5714-4d42-a751-093c1252a2c8" providerId="ADAL" clId="{CCD0A92A-2F6C-455B-9DBD-9F66B165FDE6}" dt="2023-05-09T07:56:40.429" v="5271" actId="255"/>
          <ac:spMkLst>
            <pc:docMk/>
            <pc:sldMk cId="1132151481" sldId="329"/>
            <ac:spMk id="5" creationId="{95E8471D-E74E-E289-F06D-4D37AAEF41D7}"/>
          </ac:spMkLst>
        </pc:spChg>
        <pc:spChg chg="del">
          <ac:chgData name="Francesca De Berardis" userId="0be8bb97-5714-4d42-a751-093c1252a2c8" providerId="ADAL" clId="{CCD0A92A-2F6C-455B-9DBD-9F66B165FDE6}" dt="2023-05-09T07:45:36.517" v="5083" actId="478"/>
          <ac:spMkLst>
            <pc:docMk/>
            <pc:sldMk cId="1132151481" sldId="329"/>
            <ac:spMk id="12" creationId="{00000000-0000-0000-0000-000000000000}"/>
          </ac:spMkLst>
        </pc:spChg>
      </pc:sldChg>
      <pc:sldChg chg="addSp delSp modSp add mod">
        <pc:chgData name="Francesca De Berardis" userId="0be8bb97-5714-4d42-a751-093c1252a2c8" providerId="ADAL" clId="{CCD0A92A-2F6C-455B-9DBD-9F66B165FDE6}" dt="2023-05-09T08:44:54.755" v="5540" actId="478"/>
        <pc:sldMkLst>
          <pc:docMk/>
          <pc:sldMk cId="3297260561" sldId="330"/>
        </pc:sldMkLst>
        <pc:spChg chg="mod">
          <ac:chgData name="Francesca De Berardis" userId="0be8bb97-5714-4d42-a751-093c1252a2c8" providerId="ADAL" clId="{CCD0A92A-2F6C-455B-9DBD-9F66B165FDE6}" dt="2023-05-08T21:02:13.489" v="4744" actId="20577"/>
          <ac:spMkLst>
            <pc:docMk/>
            <pc:sldMk cId="3297260561" sldId="330"/>
            <ac:spMk id="3" creationId="{514B4EF6-37AD-BF4A-4C84-B3BF1B2C1E19}"/>
          </ac:spMkLst>
        </pc:spChg>
        <pc:spChg chg="add del mod">
          <ac:chgData name="Francesca De Berardis" userId="0be8bb97-5714-4d42-a751-093c1252a2c8" providerId="ADAL" clId="{CCD0A92A-2F6C-455B-9DBD-9F66B165FDE6}" dt="2023-05-09T08:44:54.755" v="5540" actId="478"/>
          <ac:spMkLst>
            <pc:docMk/>
            <pc:sldMk cId="3297260561" sldId="330"/>
            <ac:spMk id="4" creationId="{A31D098B-63D3-E9EF-24E1-8FC536FDF0F0}"/>
          </ac:spMkLst>
        </pc:spChg>
        <pc:spChg chg="add mod">
          <ac:chgData name="Francesca De Berardis" userId="0be8bb97-5714-4d42-a751-093c1252a2c8" providerId="ADAL" clId="{CCD0A92A-2F6C-455B-9DBD-9F66B165FDE6}" dt="2023-05-09T07:56:55.039" v="5273"/>
          <ac:spMkLst>
            <pc:docMk/>
            <pc:sldMk cId="3297260561" sldId="330"/>
            <ac:spMk id="5" creationId="{BB56CD9D-05F8-67F7-EACC-83B0952F0208}"/>
          </ac:spMkLst>
        </pc:spChg>
        <pc:spChg chg="mod">
          <ac:chgData name="Francesca De Berardis" userId="0be8bb97-5714-4d42-a751-093c1252a2c8" providerId="ADAL" clId="{CCD0A92A-2F6C-455B-9DBD-9F66B165FDE6}" dt="2023-05-08T20:51:33.450" v="4532" actId="20577"/>
          <ac:spMkLst>
            <pc:docMk/>
            <pc:sldMk cId="3297260561" sldId="330"/>
            <ac:spMk id="6" creationId="{0AEEB779-E00E-2EB3-2871-4B6FE480B139}"/>
          </ac:spMkLst>
        </pc:spChg>
        <pc:spChg chg="del">
          <ac:chgData name="Francesca De Berardis" userId="0be8bb97-5714-4d42-a751-093c1252a2c8" providerId="ADAL" clId="{CCD0A92A-2F6C-455B-9DBD-9F66B165FDE6}" dt="2023-05-09T07:45:44.568" v="5087" actId="478"/>
          <ac:spMkLst>
            <pc:docMk/>
            <pc:sldMk cId="3297260561" sldId="330"/>
            <ac:spMk id="12" creationId="{00000000-0000-0000-0000-000000000000}"/>
          </ac:spMkLst>
        </pc:spChg>
      </pc:sldChg>
      <pc:sldChg chg="addSp delSp modSp add mod">
        <pc:chgData name="Francesca De Berardis" userId="0be8bb97-5714-4d42-a751-093c1252a2c8" providerId="ADAL" clId="{CCD0A92A-2F6C-455B-9DBD-9F66B165FDE6}" dt="2023-05-09T08:44:57.983" v="5541" actId="478"/>
        <pc:sldMkLst>
          <pc:docMk/>
          <pc:sldMk cId="2737830981" sldId="331"/>
        </pc:sldMkLst>
        <pc:spChg chg="mod">
          <ac:chgData name="Francesca De Berardis" userId="0be8bb97-5714-4d42-a751-093c1252a2c8" providerId="ADAL" clId="{CCD0A92A-2F6C-455B-9DBD-9F66B165FDE6}" dt="2023-05-08T21:02:23.708" v="4747" actId="20577"/>
          <ac:spMkLst>
            <pc:docMk/>
            <pc:sldMk cId="2737830981" sldId="331"/>
            <ac:spMk id="3" creationId="{514B4EF6-37AD-BF4A-4C84-B3BF1B2C1E19}"/>
          </ac:spMkLst>
        </pc:spChg>
        <pc:spChg chg="add del mod">
          <ac:chgData name="Francesca De Berardis" userId="0be8bb97-5714-4d42-a751-093c1252a2c8" providerId="ADAL" clId="{CCD0A92A-2F6C-455B-9DBD-9F66B165FDE6}" dt="2023-05-09T08:44:57.983" v="5541" actId="478"/>
          <ac:spMkLst>
            <pc:docMk/>
            <pc:sldMk cId="2737830981" sldId="331"/>
            <ac:spMk id="4" creationId="{F7D8B1CC-276B-1B44-0BFA-2EFEE86B9308}"/>
          </ac:spMkLst>
        </pc:spChg>
        <pc:spChg chg="add mod">
          <ac:chgData name="Francesca De Berardis" userId="0be8bb97-5714-4d42-a751-093c1252a2c8" providerId="ADAL" clId="{CCD0A92A-2F6C-455B-9DBD-9F66B165FDE6}" dt="2023-05-09T07:57:01.702" v="5274"/>
          <ac:spMkLst>
            <pc:docMk/>
            <pc:sldMk cId="2737830981" sldId="331"/>
            <ac:spMk id="5" creationId="{D4639994-8595-2A4B-B51F-7495E1B5871E}"/>
          </ac:spMkLst>
        </pc:spChg>
        <pc:spChg chg="mod">
          <ac:chgData name="Francesca De Berardis" userId="0be8bb97-5714-4d42-a751-093c1252a2c8" providerId="ADAL" clId="{CCD0A92A-2F6C-455B-9DBD-9F66B165FDE6}" dt="2023-05-08T20:52:36.895" v="4615" actId="20577"/>
          <ac:spMkLst>
            <pc:docMk/>
            <pc:sldMk cId="2737830981" sldId="331"/>
            <ac:spMk id="6" creationId="{0AEEB779-E00E-2EB3-2871-4B6FE480B139}"/>
          </ac:spMkLst>
        </pc:spChg>
        <pc:spChg chg="del">
          <ac:chgData name="Francesca De Berardis" userId="0be8bb97-5714-4d42-a751-093c1252a2c8" providerId="ADAL" clId="{CCD0A92A-2F6C-455B-9DBD-9F66B165FDE6}" dt="2023-05-09T07:45:49.875" v="5089" actId="478"/>
          <ac:spMkLst>
            <pc:docMk/>
            <pc:sldMk cId="2737830981" sldId="331"/>
            <ac:spMk id="12" creationId="{00000000-0000-0000-0000-000000000000}"/>
          </ac:spMkLst>
        </pc:spChg>
      </pc:sldChg>
      <pc:sldChg chg="addSp delSp modSp add mod">
        <pc:chgData name="Francesca De Berardis" userId="0be8bb97-5714-4d42-a751-093c1252a2c8" providerId="ADAL" clId="{CCD0A92A-2F6C-455B-9DBD-9F66B165FDE6}" dt="2023-05-09T08:45:00.827" v="5542" actId="478"/>
        <pc:sldMkLst>
          <pc:docMk/>
          <pc:sldMk cId="3397997560" sldId="332"/>
        </pc:sldMkLst>
        <pc:spChg chg="mod">
          <ac:chgData name="Francesca De Berardis" userId="0be8bb97-5714-4d42-a751-093c1252a2c8" providerId="ADAL" clId="{CCD0A92A-2F6C-455B-9DBD-9F66B165FDE6}" dt="2023-05-08T21:02:30.067" v="4750" actId="20577"/>
          <ac:spMkLst>
            <pc:docMk/>
            <pc:sldMk cId="3397997560" sldId="332"/>
            <ac:spMk id="3" creationId="{514B4EF6-37AD-BF4A-4C84-B3BF1B2C1E19}"/>
          </ac:spMkLst>
        </pc:spChg>
        <pc:spChg chg="add del mod">
          <ac:chgData name="Francesca De Berardis" userId="0be8bb97-5714-4d42-a751-093c1252a2c8" providerId="ADAL" clId="{CCD0A92A-2F6C-455B-9DBD-9F66B165FDE6}" dt="2023-05-09T08:45:00.827" v="5542" actId="478"/>
          <ac:spMkLst>
            <pc:docMk/>
            <pc:sldMk cId="3397997560" sldId="332"/>
            <ac:spMk id="4" creationId="{DA0675CC-A8DB-C247-A793-138DE3D94258}"/>
          </ac:spMkLst>
        </pc:spChg>
        <pc:spChg chg="add mod">
          <ac:chgData name="Francesca De Berardis" userId="0be8bb97-5714-4d42-a751-093c1252a2c8" providerId="ADAL" clId="{CCD0A92A-2F6C-455B-9DBD-9F66B165FDE6}" dt="2023-05-09T07:57:08.470" v="5275"/>
          <ac:spMkLst>
            <pc:docMk/>
            <pc:sldMk cId="3397997560" sldId="332"/>
            <ac:spMk id="5" creationId="{A92148EA-F9B5-018D-4C9D-5C435B08CA37}"/>
          </ac:spMkLst>
        </pc:spChg>
        <pc:spChg chg="mod">
          <ac:chgData name="Francesca De Berardis" userId="0be8bb97-5714-4d42-a751-093c1252a2c8" providerId="ADAL" clId="{CCD0A92A-2F6C-455B-9DBD-9F66B165FDE6}" dt="2023-05-08T20:53:17.745" v="4624" actId="20577"/>
          <ac:spMkLst>
            <pc:docMk/>
            <pc:sldMk cId="3397997560" sldId="332"/>
            <ac:spMk id="6" creationId="{0AEEB779-E00E-2EB3-2871-4B6FE480B139}"/>
          </ac:spMkLst>
        </pc:spChg>
        <pc:spChg chg="del">
          <ac:chgData name="Francesca De Berardis" userId="0be8bb97-5714-4d42-a751-093c1252a2c8" providerId="ADAL" clId="{CCD0A92A-2F6C-455B-9DBD-9F66B165FDE6}" dt="2023-05-09T07:45:53.256" v="5091" actId="478"/>
          <ac:spMkLst>
            <pc:docMk/>
            <pc:sldMk cId="3397997560" sldId="332"/>
            <ac:spMk id="12" creationId="{00000000-0000-0000-0000-000000000000}"/>
          </ac:spMkLst>
        </pc:spChg>
      </pc:sldChg>
      <pc:sldChg chg="addSp delSp modSp add mod">
        <pc:chgData name="Francesca De Berardis" userId="0be8bb97-5714-4d42-a751-093c1252a2c8" providerId="ADAL" clId="{CCD0A92A-2F6C-455B-9DBD-9F66B165FDE6}" dt="2023-05-09T08:45:04.152" v="5543" actId="478"/>
        <pc:sldMkLst>
          <pc:docMk/>
          <pc:sldMk cId="3491519594" sldId="333"/>
        </pc:sldMkLst>
        <pc:spChg chg="mod">
          <ac:chgData name="Francesca De Berardis" userId="0be8bb97-5714-4d42-a751-093c1252a2c8" providerId="ADAL" clId="{CCD0A92A-2F6C-455B-9DBD-9F66B165FDE6}" dt="2023-05-08T21:02:35.801" v="4753" actId="20577"/>
          <ac:spMkLst>
            <pc:docMk/>
            <pc:sldMk cId="3491519594" sldId="333"/>
            <ac:spMk id="3" creationId="{514B4EF6-37AD-BF4A-4C84-B3BF1B2C1E19}"/>
          </ac:spMkLst>
        </pc:spChg>
        <pc:spChg chg="add del mod">
          <ac:chgData name="Francesca De Berardis" userId="0be8bb97-5714-4d42-a751-093c1252a2c8" providerId="ADAL" clId="{CCD0A92A-2F6C-455B-9DBD-9F66B165FDE6}" dt="2023-05-09T08:45:04.152" v="5543" actId="478"/>
          <ac:spMkLst>
            <pc:docMk/>
            <pc:sldMk cId="3491519594" sldId="333"/>
            <ac:spMk id="4" creationId="{ACB8317C-90DE-C951-85DC-E09F59C24A05}"/>
          </ac:spMkLst>
        </pc:spChg>
        <pc:spChg chg="add mod">
          <ac:chgData name="Francesca De Berardis" userId="0be8bb97-5714-4d42-a751-093c1252a2c8" providerId="ADAL" clId="{CCD0A92A-2F6C-455B-9DBD-9F66B165FDE6}" dt="2023-05-09T07:57:11.618" v="5276"/>
          <ac:spMkLst>
            <pc:docMk/>
            <pc:sldMk cId="3491519594" sldId="333"/>
            <ac:spMk id="5" creationId="{AB0BAFD4-5E8F-612B-F39D-50688E16C983}"/>
          </ac:spMkLst>
        </pc:spChg>
        <pc:spChg chg="mod">
          <ac:chgData name="Francesca De Berardis" userId="0be8bb97-5714-4d42-a751-093c1252a2c8" providerId="ADAL" clId="{CCD0A92A-2F6C-455B-9DBD-9F66B165FDE6}" dt="2023-05-08T20:54:18.446" v="4631" actId="20577"/>
          <ac:spMkLst>
            <pc:docMk/>
            <pc:sldMk cId="3491519594" sldId="333"/>
            <ac:spMk id="6" creationId="{0AEEB779-E00E-2EB3-2871-4B6FE480B139}"/>
          </ac:spMkLst>
        </pc:spChg>
        <pc:spChg chg="del">
          <ac:chgData name="Francesca De Berardis" userId="0be8bb97-5714-4d42-a751-093c1252a2c8" providerId="ADAL" clId="{CCD0A92A-2F6C-455B-9DBD-9F66B165FDE6}" dt="2023-05-09T07:45:57.913" v="5093" actId="478"/>
          <ac:spMkLst>
            <pc:docMk/>
            <pc:sldMk cId="3491519594" sldId="333"/>
            <ac:spMk id="12" creationId="{00000000-0000-0000-0000-000000000000}"/>
          </ac:spMkLst>
        </pc:spChg>
      </pc:sldChg>
      <pc:sldChg chg="addSp delSp modSp add mod">
        <pc:chgData name="Francesca De Berardis" userId="0be8bb97-5714-4d42-a751-093c1252a2c8" providerId="ADAL" clId="{CCD0A92A-2F6C-455B-9DBD-9F66B165FDE6}" dt="2023-05-09T08:45:07.210" v="5544" actId="478"/>
        <pc:sldMkLst>
          <pc:docMk/>
          <pc:sldMk cId="2973383540" sldId="334"/>
        </pc:sldMkLst>
        <pc:spChg chg="mod">
          <ac:chgData name="Francesca De Berardis" userId="0be8bb97-5714-4d42-a751-093c1252a2c8" providerId="ADAL" clId="{CCD0A92A-2F6C-455B-9DBD-9F66B165FDE6}" dt="2023-05-08T21:02:42.456" v="4756" actId="20577"/>
          <ac:spMkLst>
            <pc:docMk/>
            <pc:sldMk cId="2973383540" sldId="334"/>
            <ac:spMk id="3" creationId="{514B4EF6-37AD-BF4A-4C84-B3BF1B2C1E19}"/>
          </ac:spMkLst>
        </pc:spChg>
        <pc:spChg chg="add del mod">
          <ac:chgData name="Francesca De Berardis" userId="0be8bb97-5714-4d42-a751-093c1252a2c8" providerId="ADAL" clId="{CCD0A92A-2F6C-455B-9DBD-9F66B165FDE6}" dt="2023-05-09T08:45:07.210" v="5544" actId="478"/>
          <ac:spMkLst>
            <pc:docMk/>
            <pc:sldMk cId="2973383540" sldId="334"/>
            <ac:spMk id="4" creationId="{643FA7D1-A81B-DF1E-FE23-A913C9DEF6CD}"/>
          </ac:spMkLst>
        </pc:spChg>
        <pc:spChg chg="add mod">
          <ac:chgData name="Francesca De Berardis" userId="0be8bb97-5714-4d42-a751-093c1252a2c8" providerId="ADAL" clId="{CCD0A92A-2F6C-455B-9DBD-9F66B165FDE6}" dt="2023-05-09T07:57:14.365" v="5277"/>
          <ac:spMkLst>
            <pc:docMk/>
            <pc:sldMk cId="2973383540" sldId="334"/>
            <ac:spMk id="5" creationId="{974CB710-C9C1-6B1C-0175-EE3D3DF794BB}"/>
          </ac:spMkLst>
        </pc:spChg>
        <pc:spChg chg="mod">
          <ac:chgData name="Francesca De Berardis" userId="0be8bb97-5714-4d42-a751-093c1252a2c8" providerId="ADAL" clId="{CCD0A92A-2F6C-455B-9DBD-9F66B165FDE6}" dt="2023-05-08T20:58:03.405" v="4637" actId="20577"/>
          <ac:spMkLst>
            <pc:docMk/>
            <pc:sldMk cId="2973383540" sldId="334"/>
            <ac:spMk id="6" creationId="{0AEEB779-E00E-2EB3-2871-4B6FE480B139}"/>
          </ac:spMkLst>
        </pc:spChg>
        <pc:spChg chg="del">
          <ac:chgData name="Francesca De Berardis" userId="0be8bb97-5714-4d42-a751-093c1252a2c8" providerId="ADAL" clId="{CCD0A92A-2F6C-455B-9DBD-9F66B165FDE6}" dt="2023-05-09T07:46:02.021" v="5095" actId="478"/>
          <ac:spMkLst>
            <pc:docMk/>
            <pc:sldMk cId="2973383540" sldId="334"/>
            <ac:spMk id="12" creationId="{00000000-0000-0000-0000-000000000000}"/>
          </ac:spMkLst>
        </pc:spChg>
      </pc:sldChg>
      <pc:sldChg chg="addSp delSp modSp add mod">
        <pc:chgData name="Francesca De Berardis" userId="0be8bb97-5714-4d42-a751-093c1252a2c8" providerId="ADAL" clId="{CCD0A92A-2F6C-455B-9DBD-9F66B165FDE6}" dt="2023-05-09T08:45:10.710" v="5545" actId="478"/>
        <pc:sldMkLst>
          <pc:docMk/>
          <pc:sldMk cId="2750703815" sldId="335"/>
        </pc:sldMkLst>
        <pc:spChg chg="mod">
          <ac:chgData name="Francesca De Berardis" userId="0be8bb97-5714-4d42-a751-093c1252a2c8" providerId="ADAL" clId="{CCD0A92A-2F6C-455B-9DBD-9F66B165FDE6}" dt="2023-05-08T21:02:49.052" v="4759" actId="20577"/>
          <ac:spMkLst>
            <pc:docMk/>
            <pc:sldMk cId="2750703815" sldId="335"/>
            <ac:spMk id="3" creationId="{514B4EF6-37AD-BF4A-4C84-B3BF1B2C1E19}"/>
          </ac:spMkLst>
        </pc:spChg>
        <pc:spChg chg="add del mod">
          <ac:chgData name="Francesca De Berardis" userId="0be8bb97-5714-4d42-a751-093c1252a2c8" providerId="ADAL" clId="{CCD0A92A-2F6C-455B-9DBD-9F66B165FDE6}" dt="2023-05-09T08:45:10.710" v="5545" actId="478"/>
          <ac:spMkLst>
            <pc:docMk/>
            <pc:sldMk cId="2750703815" sldId="335"/>
            <ac:spMk id="4" creationId="{EC016BE5-447A-295D-0532-75941BB72670}"/>
          </ac:spMkLst>
        </pc:spChg>
        <pc:spChg chg="add mod">
          <ac:chgData name="Francesca De Berardis" userId="0be8bb97-5714-4d42-a751-093c1252a2c8" providerId="ADAL" clId="{CCD0A92A-2F6C-455B-9DBD-9F66B165FDE6}" dt="2023-05-09T07:57:16.535" v="5278"/>
          <ac:spMkLst>
            <pc:docMk/>
            <pc:sldMk cId="2750703815" sldId="335"/>
            <ac:spMk id="5" creationId="{99A14F72-DA63-F6F9-5C00-569539CDEFFE}"/>
          </ac:spMkLst>
        </pc:spChg>
        <pc:spChg chg="mod">
          <ac:chgData name="Francesca De Berardis" userId="0be8bb97-5714-4d42-a751-093c1252a2c8" providerId="ADAL" clId="{CCD0A92A-2F6C-455B-9DBD-9F66B165FDE6}" dt="2023-05-08T20:59:26.229" v="4643" actId="20577"/>
          <ac:spMkLst>
            <pc:docMk/>
            <pc:sldMk cId="2750703815" sldId="335"/>
            <ac:spMk id="6" creationId="{0AEEB779-E00E-2EB3-2871-4B6FE480B139}"/>
          </ac:spMkLst>
        </pc:spChg>
        <pc:spChg chg="del">
          <ac:chgData name="Francesca De Berardis" userId="0be8bb97-5714-4d42-a751-093c1252a2c8" providerId="ADAL" clId="{CCD0A92A-2F6C-455B-9DBD-9F66B165FDE6}" dt="2023-05-09T07:46:05.743" v="5097" actId="478"/>
          <ac:spMkLst>
            <pc:docMk/>
            <pc:sldMk cId="2750703815" sldId="335"/>
            <ac:spMk id="12" creationId="{00000000-0000-0000-0000-000000000000}"/>
          </ac:spMkLst>
        </pc:spChg>
      </pc:sldChg>
      <pc:sldChg chg="addSp delSp modSp add mod">
        <pc:chgData name="Francesca De Berardis" userId="0be8bb97-5714-4d42-a751-093c1252a2c8" providerId="ADAL" clId="{CCD0A92A-2F6C-455B-9DBD-9F66B165FDE6}" dt="2023-05-09T13:26:19.667" v="5748" actId="20577"/>
        <pc:sldMkLst>
          <pc:docMk/>
          <pc:sldMk cId="2913753877" sldId="336"/>
        </pc:sldMkLst>
        <pc:spChg chg="mod">
          <ac:chgData name="Francesca De Berardis" userId="0be8bb97-5714-4d42-a751-093c1252a2c8" providerId="ADAL" clId="{CCD0A92A-2F6C-455B-9DBD-9F66B165FDE6}" dt="2023-05-08T20:59:53.770" v="4651" actId="20577"/>
          <ac:spMkLst>
            <pc:docMk/>
            <pc:sldMk cId="2913753877" sldId="336"/>
            <ac:spMk id="3" creationId="{514B4EF6-37AD-BF4A-4C84-B3BF1B2C1E19}"/>
          </ac:spMkLst>
        </pc:spChg>
        <pc:spChg chg="add del mod">
          <ac:chgData name="Francesca De Berardis" userId="0be8bb97-5714-4d42-a751-093c1252a2c8" providerId="ADAL" clId="{CCD0A92A-2F6C-455B-9DBD-9F66B165FDE6}" dt="2023-05-09T08:45:13.831" v="5546" actId="478"/>
          <ac:spMkLst>
            <pc:docMk/>
            <pc:sldMk cId="2913753877" sldId="336"/>
            <ac:spMk id="4" creationId="{98B5E510-951D-1481-CCFB-63AD0368281C}"/>
          </ac:spMkLst>
        </pc:spChg>
        <pc:spChg chg="add mod">
          <ac:chgData name="Francesca De Berardis" userId="0be8bb97-5714-4d42-a751-093c1252a2c8" providerId="ADAL" clId="{CCD0A92A-2F6C-455B-9DBD-9F66B165FDE6}" dt="2023-05-09T07:57:19.579" v="5279"/>
          <ac:spMkLst>
            <pc:docMk/>
            <pc:sldMk cId="2913753877" sldId="336"/>
            <ac:spMk id="5" creationId="{A5E92D77-3933-CF67-9E6E-C3BAC518DDF1}"/>
          </ac:spMkLst>
        </pc:spChg>
        <pc:spChg chg="mod">
          <ac:chgData name="Francesca De Berardis" userId="0be8bb97-5714-4d42-a751-093c1252a2c8" providerId="ADAL" clId="{CCD0A92A-2F6C-455B-9DBD-9F66B165FDE6}" dt="2023-05-09T13:26:19.667" v="5748" actId="20577"/>
          <ac:spMkLst>
            <pc:docMk/>
            <pc:sldMk cId="2913753877" sldId="336"/>
            <ac:spMk id="6" creationId="{0AEEB779-E00E-2EB3-2871-4B6FE480B139}"/>
          </ac:spMkLst>
        </pc:spChg>
        <pc:spChg chg="del">
          <ac:chgData name="Francesca De Berardis" userId="0be8bb97-5714-4d42-a751-093c1252a2c8" providerId="ADAL" clId="{CCD0A92A-2F6C-455B-9DBD-9F66B165FDE6}" dt="2023-05-09T07:46:10.131" v="5099" actId="478"/>
          <ac:spMkLst>
            <pc:docMk/>
            <pc:sldMk cId="2913753877" sldId="336"/>
            <ac:spMk id="12" creationId="{00000000-0000-0000-0000-000000000000}"/>
          </ac:spMkLst>
        </pc:spChg>
      </pc:sldChg>
      <pc:sldChg chg="delSp modSp add mod ord">
        <pc:chgData name="Francesca De Berardis" userId="0be8bb97-5714-4d42-a751-093c1252a2c8" providerId="ADAL" clId="{CCD0A92A-2F6C-455B-9DBD-9F66B165FDE6}" dt="2023-05-09T08:43:36.416" v="5523" actId="478"/>
        <pc:sldMkLst>
          <pc:docMk/>
          <pc:sldMk cId="1482654410" sldId="350"/>
        </pc:sldMkLst>
        <pc:spChg chg="mod">
          <ac:chgData name="Francesca De Berardis" userId="0be8bb97-5714-4d42-a751-093c1252a2c8" providerId="ADAL" clId="{CCD0A92A-2F6C-455B-9DBD-9F66B165FDE6}" dt="2023-05-09T07:53:14.842" v="5241" actId="255"/>
          <ac:spMkLst>
            <pc:docMk/>
            <pc:sldMk cId="1482654410" sldId="350"/>
            <ac:spMk id="2" creationId="{00000000-0000-0000-0000-000000000000}"/>
          </ac:spMkLst>
        </pc:spChg>
        <pc:spChg chg="mod">
          <ac:chgData name="Francesca De Berardis" userId="0be8bb97-5714-4d42-a751-093c1252a2c8" providerId="ADAL" clId="{CCD0A92A-2F6C-455B-9DBD-9F66B165FDE6}" dt="2023-05-09T07:51:26.793" v="5215" actId="20577"/>
          <ac:spMkLst>
            <pc:docMk/>
            <pc:sldMk cId="1482654410" sldId="350"/>
            <ac:spMk id="3" creationId="{0C3F7EC0-5BF9-6824-B912-56644195E653}"/>
          </ac:spMkLst>
        </pc:spChg>
        <pc:spChg chg="del">
          <ac:chgData name="Francesca De Berardis" userId="0be8bb97-5714-4d42-a751-093c1252a2c8" providerId="ADAL" clId="{CCD0A92A-2F6C-455B-9DBD-9F66B165FDE6}" dt="2023-05-09T08:43:36.416" v="5523" actId="478"/>
          <ac:spMkLst>
            <pc:docMk/>
            <pc:sldMk cId="1482654410" sldId="350"/>
            <ac:spMk id="4" creationId="{1E55BAA3-44B9-257A-327F-09E179C654D9}"/>
          </ac:spMkLst>
        </pc:spChg>
      </pc:sldChg>
      <pc:sldChg chg="add del">
        <pc:chgData name="Francesca De Berardis" userId="0be8bb97-5714-4d42-a751-093c1252a2c8" providerId="ADAL" clId="{CCD0A92A-2F6C-455B-9DBD-9F66B165FDE6}" dt="2023-05-09T08:04:10.586" v="5291" actId="2890"/>
        <pc:sldMkLst>
          <pc:docMk/>
          <pc:sldMk cId="961412099" sldId="351"/>
        </pc:sldMkLst>
      </pc:sldChg>
      <pc:sldChg chg="addSp delSp modSp add mod">
        <pc:chgData name="Francesca De Berardis" userId="0be8bb97-5714-4d42-a751-093c1252a2c8" providerId="ADAL" clId="{CCD0A92A-2F6C-455B-9DBD-9F66B165FDE6}" dt="2023-05-09T13:49:36.356" v="6175" actId="1076"/>
        <pc:sldMkLst>
          <pc:docMk/>
          <pc:sldMk cId="2373219420" sldId="351"/>
        </pc:sldMkLst>
        <pc:spChg chg="mod">
          <ac:chgData name="Francesca De Berardis" userId="0be8bb97-5714-4d42-a751-093c1252a2c8" providerId="ADAL" clId="{CCD0A92A-2F6C-455B-9DBD-9F66B165FDE6}" dt="2023-05-09T08:04:42.454" v="5316" actId="20577"/>
          <ac:spMkLst>
            <pc:docMk/>
            <pc:sldMk cId="2373219420" sldId="351"/>
            <ac:spMk id="3" creationId="{55C2A582-AFEC-EDFB-D83D-8CE71DF01B5F}"/>
          </ac:spMkLst>
        </pc:spChg>
        <pc:spChg chg="add mod">
          <ac:chgData name="Francesca De Berardis" userId="0be8bb97-5714-4d42-a751-093c1252a2c8" providerId="ADAL" clId="{CCD0A92A-2F6C-455B-9DBD-9F66B165FDE6}" dt="2023-05-09T08:13:19.673" v="5514" actId="1036"/>
          <ac:spMkLst>
            <pc:docMk/>
            <pc:sldMk cId="2373219420" sldId="351"/>
            <ac:spMk id="4" creationId="{1C17BB60-A318-6657-F8BB-F1041BD2DF1A}"/>
          </ac:spMkLst>
        </pc:spChg>
        <pc:spChg chg="add mod">
          <ac:chgData name="Francesca De Berardis" userId="0be8bb97-5714-4d42-a751-093c1252a2c8" providerId="ADAL" clId="{CCD0A92A-2F6C-455B-9DBD-9F66B165FDE6}" dt="2023-05-09T13:48:55.798" v="6161" actId="1076"/>
          <ac:spMkLst>
            <pc:docMk/>
            <pc:sldMk cId="2373219420" sldId="351"/>
            <ac:spMk id="5" creationId="{0A17E7A0-3902-98BC-F628-297AE8436C50}"/>
          </ac:spMkLst>
        </pc:spChg>
        <pc:spChg chg="add mod">
          <ac:chgData name="Francesca De Berardis" userId="0be8bb97-5714-4d42-a751-093c1252a2c8" providerId="ADAL" clId="{CCD0A92A-2F6C-455B-9DBD-9F66B165FDE6}" dt="2023-05-09T13:49:36.356" v="6175" actId="1076"/>
          <ac:spMkLst>
            <pc:docMk/>
            <pc:sldMk cId="2373219420" sldId="351"/>
            <ac:spMk id="6" creationId="{7BB910C0-67D6-A0FF-F8F6-F3A21DE11D99}"/>
          </ac:spMkLst>
        </pc:spChg>
        <pc:spChg chg="del">
          <ac:chgData name="Francesca De Berardis" userId="0be8bb97-5714-4d42-a751-093c1252a2c8" providerId="ADAL" clId="{CCD0A92A-2F6C-455B-9DBD-9F66B165FDE6}" dt="2023-05-09T08:05:14.834" v="5317" actId="478"/>
          <ac:spMkLst>
            <pc:docMk/>
            <pc:sldMk cId="2373219420" sldId="351"/>
            <ac:spMk id="7" creationId="{2A26593C-2390-FC2A-6320-9A9FBD5A2274}"/>
          </ac:spMkLst>
        </pc:spChg>
        <pc:spChg chg="del">
          <ac:chgData name="Francesca De Berardis" userId="0be8bb97-5714-4d42-a751-093c1252a2c8" providerId="ADAL" clId="{CCD0A92A-2F6C-455B-9DBD-9F66B165FDE6}" dt="2023-05-09T08:05:14.834" v="5317" actId="478"/>
          <ac:spMkLst>
            <pc:docMk/>
            <pc:sldMk cId="2373219420" sldId="351"/>
            <ac:spMk id="8" creationId="{B2B0D639-E45C-A471-6929-B7CF944A6CA2}"/>
          </ac:spMkLst>
        </pc:spChg>
        <pc:spChg chg="add mod">
          <ac:chgData name="Francesca De Berardis" userId="0be8bb97-5714-4d42-a751-093c1252a2c8" providerId="ADAL" clId="{CCD0A92A-2F6C-455B-9DBD-9F66B165FDE6}" dt="2023-05-09T13:49:36.356" v="6175" actId="1076"/>
          <ac:spMkLst>
            <pc:docMk/>
            <pc:sldMk cId="2373219420" sldId="351"/>
            <ac:spMk id="9" creationId="{116AECA5-6987-08C4-3DD1-D762B3AAFD87}"/>
          </ac:spMkLst>
        </pc:spChg>
        <pc:spChg chg="add mod">
          <ac:chgData name="Francesca De Berardis" userId="0be8bb97-5714-4d42-a751-093c1252a2c8" providerId="ADAL" clId="{CCD0A92A-2F6C-455B-9DBD-9F66B165FDE6}" dt="2023-05-09T13:49:16.330" v="6174" actId="1036"/>
          <ac:spMkLst>
            <pc:docMk/>
            <pc:sldMk cId="2373219420" sldId="351"/>
            <ac:spMk id="10" creationId="{1C8DF9DD-CB42-C976-C51B-737C77619481}"/>
          </ac:spMkLst>
        </pc:spChg>
        <pc:spChg chg="del">
          <ac:chgData name="Francesca De Berardis" userId="0be8bb97-5714-4d42-a751-093c1252a2c8" providerId="ADAL" clId="{CCD0A92A-2F6C-455B-9DBD-9F66B165FDE6}" dt="2023-05-09T08:05:16.744" v="5318" actId="478"/>
          <ac:spMkLst>
            <pc:docMk/>
            <pc:sldMk cId="2373219420" sldId="351"/>
            <ac:spMk id="11" creationId="{2EEAF153-4B7E-ED88-D850-595E78EE875E}"/>
          </ac:spMkLst>
        </pc:spChg>
        <pc:spChg chg="del">
          <ac:chgData name="Francesca De Berardis" userId="0be8bb97-5714-4d42-a751-093c1252a2c8" providerId="ADAL" clId="{CCD0A92A-2F6C-455B-9DBD-9F66B165FDE6}" dt="2023-05-09T08:45:23.045" v="5548" actId="478"/>
          <ac:spMkLst>
            <pc:docMk/>
            <pc:sldMk cId="2373219420" sldId="351"/>
            <ac:spMk id="12" creationId="{FB645DAC-3D9F-CB52-256D-8E84CD43777E}"/>
          </ac:spMkLst>
        </pc:spChg>
        <pc:spChg chg="add mod">
          <ac:chgData name="Francesca De Berardis" userId="0be8bb97-5714-4d42-a751-093c1252a2c8" providerId="ADAL" clId="{CCD0A92A-2F6C-455B-9DBD-9F66B165FDE6}" dt="2023-05-09T13:49:16.330" v="6174" actId="1036"/>
          <ac:spMkLst>
            <pc:docMk/>
            <pc:sldMk cId="2373219420" sldId="351"/>
            <ac:spMk id="14" creationId="{B78AFDC8-B35E-E04C-A15C-509E98647B2F}"/>
          </ac:spMkLst>
        </pc:spChg>
        <pc:spChg chg="add mod">
          <ac:chgData name="Francesca De Berardis" userId="0be8bb97-5714-4d42-a751-093c1252a2c8" providerId="ADAL" clId="{CCD0A92A-2F6C-455B-9DBD-9F66B165FDE6}" dt="2023-05-09T13:47:14.082" v="6059" actId="1076"/>
          <ac:spMkLst>
            <pc:docMk/>
            <pc:sldMk cId="2373219420" sldId="351"/>
            <ac:spMk id="18" creationId="{79799C02-2F0B-18DB-819A-E175AC69A1EE}"/>
          </ac:spMkLst>
        </pc:spChg>
        <pc:spChg chg="add mod">
          <ac:chgData name="Francesca De Berardis" userId="0be8bb97-5714-4d42-a751-093c1252a2c8" providerId="ADAL" clId="{CCD0A92A-2F6C-455B-9DBD-9F66B165FDE6}" dt="2023-05-09T13:49:36.356" v="6175" actId="1076"/>
          <ac:spMkLst>
            <pc:docMk/>
            <pc:sldMk cId="2373219420" sldId="351"/>
            <ac:spMk id="19" creationId="{F161538F-A489-868A-3BFC-C82734C68DF3}"/>
          </ac:spMkLst>
        </pc:spChg>
        <pc:spChg chg="add mod">
          <ac:chgData name="Francesca De Berardis" userId="0be8bb97-5714-4d42-a751-093c1252a2c8" providerId="ADAL" clId="{CCD0A92A-2F6C-455B-9DBD-9F66B165FDE6}" dt="2023-05-09T13:49:16.330" v="6174" actId="1036"/>
          <ac:spMkLst>
            <pc:docMk/>
            <pc:sldMk cId="2373219420" sldId="351"/>
            <ac:spMk id="20" creationId="{6F7904B3-D69A-6C7B-9551-02F364FDB238}"/>
          </ac:spMkLst>
        </pc:spChg>
        <pc:spChg chg="add mod">
          <ac:chgData name="Francesca De Berardis" userId="0be8bb97-5714-4d42-a751-093c1252a2c8" providerId="ADAL" clId="{CCD0A92A-2F6C-455B-9DBD-9F66B165FDE6}" dt="2023-05-09T08:13:35.749" v="5519" actId="115"/>
          <ac:spMkLst>
            <pc:docMk/>
            <pc:sldMk cId="2373219420" sldId="351"/>
            <ac:spMk id="21" creationId="{B8CD1C05-E923-67EA-0DFE-025F8683F2C5}"/>
          </ac:spMkLst>
        </pc:spChg>
        <pc:picChg chg="add mod">
          <ac:chgData name="Francesca De Berardis" userId="0be8bb97-5714-4d42-a751-093c1252a2c8" providerId="ADAL" clId="{CCD0A92A-2F6C-455B-9DBD-9F66B165FDE6}" dt="2023-05-09T13:47:20.434" v="6060" actId="1076"/>
          <ac:picMkLst>
            <pc:docMk/>
            <pc:sldMk cId="2373219420" sldId="351"/>
            <ac:picMk id="15" creationId="{4C27F6C4-D4B2-7199-8840-C2906FADA60E}"/>
          </ac:picMkLst>
        </pc:picChg>
        <pc:picChg chg="add mod">
          <ac:chgData name="Francesca De Berardis" userId="0be8bb97-5714-4d42-a751-093c1252a2c8" providerId="ADAL" clId="{CCD0A92A-2F6C-455B-9DBD-9F66B165FDE6}" dt="2023-05-09T13:49:36.356" v="6175" actId="1076"/>
          <ac:picMkLst>
            <pc:docMk/>
            <pc:sldMk cId="2373219420" sldId="351"/>
            <ac:picMk id="16" creationId="{9A8EB7AE-DA3F-A178-F19D-D202C1B406A5}"/>
          </ac:picMkLst>
        </pc:picChg>
        <pc:picChg chg="add mod">
          <ac:chgData name="Francesca De Berardis" userId="0be8bb97-5714-4d42-a751-093c1252a2c8" providerId="ADAL" clId="{CCD0A92A-2F6C-455B-9DBD-9F66B165FDE6}" dt="2023-05-09T13:49:16.330" v="6174" actId="1036"/>
          <ac:picMkLst>
            <pc:docMk/>
            <pc:sldMk cId="2373219420" sldId="351"/>
            <ac:picMk id="17" creationId="{A6C65874-94A8-B5C0-DD13-3C1D1311A5A1}"/>
          </ac:picMkLst>
        </pc:picChg>
      </pc:sldChg>
      <pc:sldMasterChg chg="modSldLayout">
        <pc:chgData name="Francesca De Berardis" userId="0be8bb97-5714-4d42-a751-093c1252a2c8" providerId="ADAL" clId="{CCD0A92A-2F6C-455B-9DBD-9F66B165FDE6}" dt="2023-05-09T08:42:50.232" v="5522"/>
        <pc:sldMasterMkLst>
          <pc:docMk/>
          <pc:sldMasterMk cId="0" sldId="2147483661"/>
        </pc:sldMasterMkLst>
        <pc:sldLayoutChg chg="addSp delSp modSp mod">
          <pc:chgData name="Francesca De Berardis" userId="0be8bb97-5714-4d42-a751-093c1252a2c8" providerId="ADAL" clId="{CCD0A92A-2F6C-455B-9DBD-9F66B165FDE6}" dt="2023-05-09T08:42:50.232" v="5522"/>
          <pc:sldLayoutMkLst>
            <pc:docMk/>
            <pc:sldMasterMk cId="0" sldId="2147483661"/>
            <pc:sldLayoutMk cId="3070275604" sldId="2147483695"/>
          </pc:sldLayoutMkLst>
          <pc:picChg chg="add mod">
            <ac:chgData name="Francesca De Berardis" userId="0be8bb97-5714-4d42-a751-093c1252a2c8" providerId="ADAL" clId="{CCD0A92A-2F6C-455B-9DBD-9F66B165FDE6}" dt="2023-05-09T08:42:50.232" v="5522"/>
            <ac:picMkLst>
              <pc:docMk/>
              <pc:sldMasterMk cId="0" sldId="2147483661"/>
              <pc:sldLayoutMk cId="3070275604" sldId="2147483695"/>
              <ac:picMk id="4" creationId="{5B064D5F-EBD2-14EE-5697-52B2CC0059A4}"/>
            </ac:picMkLst>
          </pc:picChg>
          <pc:picChg chg="del">
            <ac:chgData name="Francesca De Berardis" userId="0be8bb97-5714-4d42-a751-093c1252a2c8" providerId="ADAL" clId="{CCD0A92A-2F6C-455B-9DBD-9F66B165FDE6}" dt="2023-05-09T08:42:41.935" v="5520" actId="478"/>
            <ac:picMkLst>
              <pc:docMk/>
              <pc:sldMasterMk cId="0" sldId="2147483661"/>
              <pc:sldLayoutMk cId="3070275604" sldId="2147483695"/>
              <ac:picMk id="7" creationId="{6AA47CB4-786A-4559-ADCF-F93B9BEFE75B}"/>
            </ac:picMkLst>
          </pc:picChg>
          <pc:picChg chg="del">
            <ac:chgData name="Francesca De Berardis" userId="0be8bb97-5714-4d42-a751-093c1252a2c8" providerId="ADAL" clId="{CCD0A92A-2F6C-455B-9DBD-9F66B165FDE6}" dt="2023-05-09T08:42:44.148" v="5521" actId="478"/>
            <ac:picMkLst>
              <pc:docMk/>
              <pc:sldMasterMk cId="0" sldId="2147483661"/>
              <pc:sldLayoutMk cId="3070275604" sldId="2147483695"/>
              <ac:picMk id="8" creationId="{DBEC02EB-B278-451B-960F-65AE1A1013E6}"/>
            </ac:picMkLst>
          </pc:picChg>
        </pc:sldLayoutChg>
      </pc:sldMasterChg>
    </pc:docChg>
  </pc:docChgLst>
  <pc:docChgLst>
    <pc:chgData name="Giulio Murgo" userId="d3efc311-d519-4c21-9316-22ce93f81ec0" providerId="ADAL" clId="{5535D72A-B60A-4A79-BDBB-8ABE2DE1C484}"/>
    <pc:docChg chg="custSel modSld">
      <pc:chgData name="Giulio Murgo" userId="d3efc311-d519-4c21-9316-22ce93f81ec0" providerId="ADAL" clId="{5535D72A-B60A-4A79-BDBB-8ABE2DE1C484}" dt="2023-05-09T14:51:16.678" v="154" actId="20577"/>
      <pc:docMkLst>
        <pc:docMk/>
      </pc:docMkLst>
      <pc:sldChg chg="modSp mod">
        <pc:chgData name="Giulio Murgo" userId="d3efc311-d519-4c21-9316-22ce93f81ec0" providerId="ADAL" clId="{5535D72A-B60A-4A79-BDBB-8ABE2DE1C484}" dt="2023-05-09T14:40:00.813" v="7" actId="20577"/>
        <pc:sldMkLst>
          <pc:docMk/>
          <pc:sldMk cId="0" sldId="289"/>
        </pc:sldMkLst>
        <pc:spChg chg="mod">
          <ac:chgData name="Giulio Murgo" userId="d3efc311-d519-4c21-9316-22ce93f81ec0" providerId="ADAL" clId="{5535D72A-B60A-4A79-BDBB-8ABE2DE1C484}" dt="2023-05-09T14:39:26.372" v="3" actId="115"/>
          <ac:spMkLst>
            <pc:docMk/>
            <pc:sldMk cId="0" sldId="289"/>
            <ac:spMk id="16" creationId="{DFFE87AF-5B0F-696D-9A7A-4AA34BE7491E}"/>
          </ac:spMkLst>
        </pc:spChg>
        <pc:spChg chg="mod">
          <ac:chgData name="Giulio Murgo" userId="d3efc311-d519-4c21-9316-22ce93f81ec0" providerId="ADAL" clId="{5535D72A-B60A-4A79-BDBB-8ABE2DE1C484}" dt="2023-05-09T14:40:00.813" v="7" actId="20577"/>
          <ac:spMkLst>
            <pc:docMk/>
            <pc:sldMk cId="0" sldId="289"/>
            <ac:spMk id="21" creationId="{827041D1-4724-ACCF-9E39-5042216B8BAB}"/>
          </ac:spMkLst>
        </pc:spChg>
      </pc:sldChg>
      <pc:sldChg chg="modSp">
        <pc:chgData name="Giulio Murgo" userId="d3efc311-d519-4c21-9316-22ce93f81ec0" providerId="ADAL" clId="{5535D72A-B60A-4A79-BDBB-8ABE2DE1C484}" dt="2023-05-09T14:45:45.935" v="109" actId="20577"/>
        <pc:sldMkLst>
          <pc:docMk/>
          <pc:sldMk cId="0" sldId="290"/>
        </pc:sldMkLst>
        <pc:graphicFrameChg chg="mod">
          <ac:chgData name="Giulio Murgo" userId="d3efc311-d519-4c21-9316-22ce93f81ec0" providerId="ADAL" clId="{5535D72A-B60A-4A79-BDBB-8ABE2DE1C484}" dt="2023-05-09T14:45:24.392" v="101" actId="313"/>
          <ac:graphicFrameMkLst>
            <pc:docMk/>
            <pc:sldMk cId="0" sldId="290"/>
            <ac:graphicFrameMk id="3" creationId="{00000000-0000-0000-0000-000000000000}"/>
          </ac:graphicFrameMkLst>
        </pc:graphicFrameChg>
        <pc:graphicFrameChg chg="mod">
          <ac:chgData name="Giulio Murgo" userId="d3efc311-d519-4c21-9316-22ce93f81ec0" providerId="ADAL" clId="{5535D72A-B60A-4A79-BDBB-8ABE2DE1C484}" dt="2023-05-09T14:45:45.935" v="109" actId="20577"/>
          <ac:graphicFrameMkLst>
            <pc:docMk/>
            <pc:sldMk cId="0" sldId="290"/>
            <ac:graphicFrameMk id="5" creationId="{00000000-0000-0000-0000-000000000000}"/>
          </ac:graphicFrameMkLst>
        </pc:graphicFrameChg>
      </pc:sldChg>
      <pc:sldChg chg="modSp mod">
        <pc:chgData name="Giulio Murgo" userId="d3efc311-d519-4c21-9316-22ce93f81ec0" providerId="ADAL" clId="{5535D72A-B60A-4A79-BDBB-8ABE2DE1C484}" dt="2023-05-09T14:48:03.532" v="123" actId="20577"/>
        <pc:sldMkLst>
          <pc:docMk/>
          <pc:sldMk cId="218313980" sldId="304"/>
        </pc:sldMkLst>
        <pc:spChg chg="mod">
          <ac:chgData name="Giulio Murgo" userId="d3efc311-d519-4c21-9316-22ce93f81ec0" providerId="ADAL" clId="{5535D72A-B60A-4A79-BDBB-8ABE2DE1C484}" dt="2023-05-09T14:48:03.532" v="123" actId="20577"/>
          <ac:spMkLst>
            <pc:docMk/>
            <pc:sldMk cId="218313980" sldId="304"/>
            <ac:spMk id="8" creationId="{B2B0D639-E45C-A471-6929-B7CF944A6CA2}"/>
          </ac:spMkLst>
        </pc:spChg>
      </pc:sldChg>
      <pc:sldChg chg="modSp mod">
        <pc:chgData name="Giulio Murgo" userId="d3efc311-d519-4c21-9316-22ce93f81ec0" providerId="ADAL" clId="{5535D72A-B60A-4A79-BDBB-8ABE2DE1C484}" dt="2023-05-09T14:51:00.873" v="147" actId="20577"/>
        <pc:sldMkLst>
          <pc:docMk/>
          <pc:sldMk cId="1143793237" sldId="306"/>
        </pc:sldMkLst>
        <pc:spChg chg="mod">
          <ac:chgData name="Giulio Murgo" userId="d3efc311-d519-4c21-9316-22ce93f81ec0" providerId="ADAL" clId="{5535D72A-B60A-4A79-BDBB-8ABE2DE1C484}" dt="2023-05-09T14:51:00.873" v="147" actId="20577"/>
          <ac:spMkLst>
            <pc:docMk/>
            <pc:sldMk cId="1143793237" sldId="306"/>
            <ac:spMk id="10" creationId="{736FC2F8-763E-EB82-5621-88667AA56DC8}"/>
          </ac:spMkLst>
        </pc:spChg>
      </pc:sldChg>
      <pc:sldChg chg="modSp mod">
        <pc:chgData name="Giulio Murgo" userId="d3efc311-d519-4c21-9316-22ce93f81ec0" providerId="ADAL" clId="{5535D72A-B60A-4A79-BDBB-8ABE2DE1C484}" dt="2023-05-09T14:51:16.678" v="154" actId="20577"/>
        <pc:sldMkLst>
          <pc:docMk/>
          <pc:sldMk cId="4063533768" sldId="307"/>
        </pc:sldMkLst>
        <pc:spChg chg="mod">
          <ac:chgData name="Giulio Murgo" userId="d3efc311-d519-4c21-9316-22ce93f81ec0" providerId="ADAL" clId="{5535D72A-B60A-4A79-BDBB-8ABE2DE1C484}" dt="2023-05-09T14:51:16.678" v="154" actId="20577"/>
          <ac:spMkLst>
            <pc:docMk/>
            <pc:sldMk cId="4063533768" sldId="307"/>
            <ac:spMk id="7" creationId="{C8B3D9AC-49E3-8875-9CEB-1AE593DF8563}"/>
          </ac:spMkLst>
        </pc:spChg>
      </pc:sldChg>
      <pc:sldChg chg="modSp mod">
        <pc:chgData name="Giulio Murgo" userId="d3efc311-d519-4c21-9316-22ce93f81ec0" providerId="ADAL" clId="{5535D72A-B60A-4A79-BDBB-8ABE2DE1C484}" dt="2023-05-09T14:39:18.424" v="2" actId="20577"/>
        <pc:sldMkLst>
          <pc:docMk/>
          <pc:sldMk cId="842231687" sldId="310"/>
        </pc:sldMkLst>
        <pc:spChg chg="mod">
          <ac:chgData name="Giulio Murgo" userId="d3efc311-d519-4c21-9316-22ce93f81ec0" providerId="ADAL" clId="{5535D72A-B60A-4A79-BDBB-8ABE2DE1C484}" dt="2023-05-09T14:39:18.424" v="2" actId="20577"/>
          <ac:spMkLst>
            <pc:docMk/>
            <pc:sldMk cId="842231687" sldId="310"/>
            <ac:spMk id="9" creationId="{BAF6B8CC-0CF8-56E1-1BED-9C3E65A58EF5}"/>
          </ac:spMkLst>
        </pc:spChg>
      </pc:sldChg>
      <pc:sldChg chg="modSp mod">
        <pc:chgData name="Giulio Murgo" userId="d3efc311-d519-4c21-9316-22ce93f81ec0" providerId="ADAL" clId="{5535D72A-B60A-4A79-BDBB-8ABE2DE1C484}" dt="2023-05-09T14:40:37.180" v="10" actId="20577"/>
        <pc:sldMkLst>
          <pc:docMk/>
          <pc:sldMk cId="2794273401" sldId="313"/>
        </pc:sldMkLst>
        <pc:spChg chg="mod">
          <ac:chgData name="Giulio Murgo" userId="d3efc311-d519-4c21-9316-22ce93f81ec0" providerId="ADAL" clId="{5535D72A-B60A-4A79-BDBB-8ABE2DE1C484}" dt="2023-05-09T14:40:37.180" v="10" actId="20577"/>
          <ac:spMkLst>
            <pc:docMk/>
            <pc:sldMk cId="2794273401" sldId="313"/>
            <ac:spMk id="42" creationId="{9E4F4FE2-15A0-FFA2-8D20-A5CEA37A55C0}"/>
          </ac:spMkLst>
        </pc:spChg>
      </pc:sldChg>
      <pc:sldChg chg="modSp mod">
        <pc:chgData name="Giulio Murgo" userId="d3efc311-d519-4c21-9316-22ce93f81ec0" providerId="ADAL" clId="{5535D72A-B60A-4A79-BDBB-8ABE2DE1C484}" dt="2023-05-09T14:41:36.708" v="35" actId="20577"/>
        <pc:sldMkLst>
          <pc:docMk/>
          <pc:sldMk cId="2999873449" sldId="316"/>
        </pc:sldMkLst>
        <pc:spChg chg="mod">
          <ac:chgData name="Giulio Murgo" userId="d3efc311-d519-4c21-9316-22ce93f81ec0" providerId="ADAL" clId="{5535D72A-B60A-4A79-BDBB-8ABE2DE1C484}" dt="2023-05-09T14:41:36.708" v="35" actId="20577"/>
          <ac:spMkLst>
            <pc:docMk/>
            <pc:sldMk cId="2999873449" sldId="316"/>
            <ac:spMk id="3" creationId="{8906E937-6C9F-E16C-5591-ED105820406C}"/>
          </ac:spMkLst>
        </pc:spChg>
      </pc:sldChg>
      <pc:sldChg chg="modSp mod">
        <pc:chgData name="Giulio Murgo" userId="d3efc311-d519-4c21-9316-22ce93f81ec0" providerId="ADAL" clId="{5535D72A-B60A-4A79-BDBB-8ABE2DE1C484}" dt="2023-05-09T14:43:00.049" v="63" actId="20577"/>
        <pc:sldMkLst>
          <pc:docMk/>
          <pc:sldMk cId="1150620025" sldId="317"/>
        </pc:sldMkLst>
        <pc:spChg chg="mod">
          <ac:chgData name="Giulio Murgo" userId="d3efc311-d519-4c21-9316-22ce93f81ec0" providerId="ADAL" clId="{5535D72A-B60A-4A79-BDBB-8ABE2DE1C484}" dt="2023-05-09T14:42:23.338" v="40"/>
          <ac:spMkLst>
            <pc:docMk/>
            <pc:sldMk cId="1150620025" sldId="317"/>
            <ac:spMk id="2" creationId="{94048D78-7A73-0ADE-48A8-547585072D73}"/>
          </ac:spMkLst>
        </pc:spChg>
        <pc:spChg chg="mod">
          <ac:chgData name="Giulio Murgo" userId="d3efc311-d519-4c21-9316-22ce93f81ec0" providerId="ADAL" clId="{5535D72A-B60A-4A79-BDBB-8ABE2DE1C484}" dt="2023-05-09T14:43:00.049" v="63" actId="20577"/>
          <ac:spMkLst>
            <pc:docMk/>
            <pc:sldMk cId="1150620025" sldId="317"/>
            <ac:spMk id="11" creationId="{D0DD6D55-D9A3-85AE-1BE9-854B183081EA}"/>
          </ac:spMkLst>
        </pc:spChg>
      </pc:sldChg>
      <pc:sldChg chg="modSp mod">
        <pc:chgData name="Giulio Murgo" userId="d3efc311-d519-4c21-9316-22ce93f81ec0" providerId="ADAL" clId="{5535D72A-B60A-4A79-BDBB-8ABE2DE1C484}" dt="2023-05-09T14:43:30.687" v="72" actId="20577"/>
        <pc:sldMkLst>
          <pc:docMk/>
          <pc:sldMk cId="1418421869" sldId="318"/>
        </pc:sldMkLst>
        <pc:spChg chg="mod">
          <ac:chgData name="Giulio Murgo" userId="d3efc311-d519-4c21-9316-22ce93f81ec0" providerId="ADAL" clId="{5535D72A-B60A-4A79-BDBB-8ABE2DE1C484}" dt="2023-05-09T14:43:30.687" v="72" actId="20577"/>
          <ac:spMkLst>
            <pc:docMk/>
            <pc:sldMk cId="1418421869" sldId="318"/>
            <ac:spMk id="7" creationId="{F46AF3F5-074C-42AD-4EE1-4D63A4586104}"/>
          </ac:spMkLst>
        </pc:spChg>
      </pc:sldChg>
      <pc:sldChg chg="modSp mod">
        <pc:chgData name="Giulio Murgo" userId="d3efc311-d519-4c21-9316-22ce93f81ec0" providerId="ADAL" clId="{5535D72A-B60A-4A79-BDBB-8ABE2DE1C484}" dt="2023-05-09T14:49:19.303" v="137" actId="20577"/>
        <pc:sldMkLst>
          <pc:docMk/>
          <pc:sldMk cId="3242187406" sldId="324"/>
        </pc:sldMkLst>
        <pc:spChg chg="mod">
          <ac:chgData name="Giulio Murgo" userId="d3efc311-d519-4c21-9316-22ce93f81ec0" providerId="ADAL" clId="{5535D72A-B60A-4A79-BDBB-8ABE2DE1C484}" dt="2023-05-09T14:49:19.303" v="137" actId="20577"/>
          <ac:spMkLst>
            <pc:docMk/>
            <pc:sldMk cId="3242187406" sldId="324"/>
            <ac:spMk id="5" creationId="{B4C5FB65-0110-3809-9A09-143698974086}"/>
          </ac:spMkLst>
        </pc:spChg>
      </pc:sldChg>
      <pc:sldChg chg="modSp mod">
        <pc:chgData name="Giulio Murgo" userId="d3efc311-d519-4c21-9316-22ce93f81ec0" providerId="ADAL" clId="{5535D72A-B60A-4A79-BDBB-8ABE2DE1C484}" dt="2023-05-09T14:50:03.598" v="143" actId="20577"/>
        <pc:sldMkLst>
          <pc:docMk/>
          <pc:sldMk cId="2743121687" sldId="325"/>
        </pc:sldMkLst>
        <pc:spChg chg="mod">
          <ac:chgData name="Giulio Murgo" userId="d3efc311-d519-4c21-9316-22ce93f81ec0" providerId="ADAL" clId="{5535D72A-B60A-4A79-BDBB-8ABE2DE1C484}" dt="2023-05-09T14:50:03.598" v="143" actId="20577"/>
          <ac:spMkLst>
            <pc:docMk/>
            <pc:sldMk cId="2743121687" sldId="325"/>
            <ac:spMk id="3" creationId="{8906E937-6C9F-E16C-5591-ED105820406C}"/>
          </ac:spMkLst>
        </pc:spChg>
      </pc:sldChg>
      <pc:sldChg chg="modSp">
        <pc:chgData name="Giulio Murgo" userId="d3efc311-d519-4c21-9316-22ce93f81ec0" providerId="ADAL" clId="{5535D72A-B60A-4A79-BDBB-8ABE2DE1C484}" dt="2023-05-09T14:47:07.141" v="112" actId="20577"/>
        <pc:sldMkLst>
          <pc:docMk/>
          <pc:sldMk cId="1296549127" sldId="327"/>
        </pc:sldMkLst>
        <pc:graphicFrameChg chg="mod">
          <ac:chgData name="Giulio Murgo" userId="d3efc311-d519-4c21-9316-22ce93f81ec0" providerId="ADAL" clId="{5535D72A-B60A-4A79-BDBB-8ABE2DE1C484}" dt="2023-05-09T14:46:59.253" v="110" actId="20577"/>
          <ac:graphicFrameMkLst>
            <pc:docMk/>
            <pc:sldMk cId="1296549127" sldId="327"/>
            <ac:graphicFrameMk id="3" creationId="{00000000-0000-0000-0000-000000000000}"/>
          </ac:graphicFrameMkLst>
        </pc:graphicFrameChg>
        <pc:graphicFrameChg chg="mod">
          <ac:chgData name="Giulio Murgo" userId="d3efc311-d519-4c21-9316-22ce93f81ec0" providerId="ADAL" clId="{5535D72A-B60A-4A79-BDBB-8ABE2DE1C484}" dt="2023-05-09T14:47:07.141" v="112" actId="20577"/>
          <ac:graphicFrameMkLst>
            <pc:docMk/>
            <pc:sldMk cId="1296549127" sldId="327"/>
            <ac:graphicFrameMk id="5" creationId="{00000000-0000-0000-0000-000000000000}"/>
          </ac:graphicFrameMkLst>
        </pc:graphicFrameChg>
      </pc:sldChg>
      <pc:sldChg chg="modSp mod">
        <pc:chgData name="Giulio Murgo" userId="d3efc311-d519-4c21-9316-22ce93f81ec0" providerId="ADAL" clId="{5535D72A-B60A-4A79-BDBB-8ABE2DE1C484}" dt="2023-05-09T14:48:31.599" v="134" actId="20577"/>
        <pc:sldMkLst>
          <pc:docMk/>
          <pc:sldMk cId="2373219420" sldId="351"/>
        </pc:sldMkLst>
        <pc:spChg chg="mod">
          <ac:chgData name="Giulio Murgo" userId="d3efc311-d519-4c21-9316-22ce93f81ec0" providerId="ADAL" clId="{5535D72A-B60A-4A79-BDBB-8ABE2DE1C484}" dt="2023-05-09T14:48:31.599" v="134" actId="20577"/>
          <ac:spMkLst>
            <pc:docMk/>
            <pc:sldMk cId="2373219420" sldId="351"/>
            <ac:spMk id="18" creationId="{79799C02-2F0B-18DB-819A-E175AC69A1EE}"/>
          </ac:spMkLst>
        </pc:spChg>
      </pc:sldChg>
    </pc:docChg>
  </pc:docChgLst>
  <pc:docChgLst>
    <pc:chgData name="Ferdinanda Mariantonietta Ascrizzi" userId="695d3289-ef31-4d55-bf05-16013b28e36f" providerId="ADAL" clId="{9F55A831-0641-469C-B5B0-D2C6A56A4B13}"/>
    <pc:docChg chg="undo custSel addSld delSld modSld sldOrd">
      <pc:chgData name="Ferdinanda Mariantonietta Ascrizzi" userId="695d3289-ef31-4d55-bf05-16013b28e36f" providerId="ADAL" clId="{9F55A831-0641-469C-B5B0-D2C6A56A4B13}" dt="2023-07-14T11:02:05.410" v="13000" actId="20577"/>
      <pc:docMkLst>
        <pc:docMk/>
      </pc:docMkLst>
      <pc:sldChg chg="delSp modSp mod">
        <pc:chgData name="Ferdinanda Mariantonietta Ascrizzi" userId="695d3289-ef31-4d55-bf05-16013b28e36f" providerId="ADAL" clId="{9F55A831-0641-469C-B5B0-D2C6A56A4B13}" dt="2023-07-14T10:55:21.705" v="12888" actId="20577"/>
        <pc:sldMkLst>
          <pc:docMk/>
          <pc:sldMk cId="0" sldId="289"/>
        </pc:sldMkLst>
        <pc:spChg chg="mod">
          <ac:chgData name="Ferdinanda Mariantonietta Ascrizzi" userId="695d3289-ef31-4d55-bf05-16013b28e36f" providerId="ADAL" clId="{9F55A831-0641-469C-B5B0-D2C6A56A4B13}" dt="2023-07-14T10:55:21.705" v="12888" actId="20577"/>
          <ac:spMkLst>
            <pc:docMk/>
            <pc:sldMk cId="0" sldId="289"/>
            <ac:spMk id="3" creationId="{CD76FEDF-AE35-4229-9BDE-9CAC34FA3567}"/>
          </ac:spMkLst>
        </pc:spChg>
        <pc:spChg chg="mod">
          <ac:chgData name="Ferdinanda Mariantonietta Ascrizzi" userId="695d3289-ef31-4d55-bf05-16013b28e36f" providerId="ADAL" clId="{9F55A831-0641-469C-B5B0-D2C6A56A4B13}" dt="2023-07-13T14:28:57.740" v="1035" actId="6549"/>
          <ac:spMkLst>
            <pc:docMk/>
            <pc:sldMk cId="0" sldId="289"/>
            <ac:spMk id="26" creationId="{71274999-23B6-72AE-8845-F6F51B448B12}"/>
          </ac:spMkLst>
        </pc:spChg>
        <pc:picChg chg="del">
          <ac:chgData name="Ferdinanda Mariantonietta Ascrizzi" userId="695d3289-ef31-4d55-bf05-16013b28e36f" providerId="ADAL" clId="{9F55A831-0641-469C-B5B0-D2C6A56A4B13}" dt="2023-07-13T11:05:08.416" v="677" actId="478"/>
          <ac:picMkLst>
            <pc:docMk/>
            <pc:sldMk cId="0" sldId="289"/>
            <ac:picMk id="5" creationId="{DFF1FC9B-DFB2-44AD-1B13-B06E64CB8189}"/>
          </ac:picMkLst>
        </pc:picChg>
      </pc:sldChg>
      <pc:sldChg chg="modSp mod">
        <pc:chgData name="Ferdinanda Mariantonietta Ascrizzi" userId="695d3289-ef31-4d55-bf05-16013b28e36f" providerId="ADAL" clId="{9F55A831-0641-469C-B5B0-D2C6A56A4B13}" dt="2023-07-14T10:53:42.124" v="12882" actId="108"/>
        <pc:sldMkLst>
          <pc:docMk/>
          <pc:sldMk cId="1490645222" sldId="309"/>
        </pc:sldMkLst>
        <pc:spChg chg="mod">
          <ac:chgData name="Ferdinanda Mariantonietta Ascrizzi" userId="695d3289-ef31-4d55-bf05-16013b28e36f" providerId="ADAL" clId="{9F55A831-0641-469C-B5B0-D2C6A56A4B13}" dt="2023-07-14T10:53:42.124" v="12882" actId="108"/>
          <ac:spMkLst>
            <pc:docMk/>
            <pc:sldMk cId="1490645222" sldId="309"/>
            <ac:spMk id="3" creationId="{6AADF8B3-8E36-C882-3C30-BEF348381FD3}"/>
          </ac:spMkLst>
        </pc:spChg>
      </pc:sldChg>
      <pc:sldChg chg="modSp mod">
        <pc:chgData name="Ferdinanda Mariantonietta Ascrizzi" userId="695d3289-ef31-4d55-bf05-16013b28e36f" providerId="ADAL" clId="{9F55A831-0641-469C-B5B0-D2C6A56A4B13}" dt="2023-07-14T10:54:42.787" v="12884" actId="20577"/>
        <pc:sldMkLst>
          <pc:docMk/>
          <pc:sldMk cId="842231687" sldId="310"/>
        </pc:sldMkLst>
        <pc:spChg chg="mod">
          <ac:chgData name="Ferdinanda Mariantonietta Ascrizzi" userId="695d3289-ef31-4d55-bf05-16013b28e36f" providerId="ADAL" clId="{9F55A831-0641-469C-B5B0-D2C6A56A4B13}" dt="2023-07-14T10:54:42.787" v="12884" actId="20577"/>
          <ac:spMkLst>
            <pc:docMk/>
            <pc:sldMk cId="842231687" sldId="310"/>
            <ac:spMk id="9" creationId="{BAF6B8CC-0CF8-56E1-1BED-9C3E65A58EF5}"/>
          </ac:spMkLst>
        </pc:spChg>
      </pc:sldChg>
      <pc:sldChg chg="del">
        <pc:chgData name="Ferdinanda Mariantonietta Ascrizzi" userId="695d3289-ef31-4d55-bf05-16013b28e36f" providerId="ADAL" clId="{9F55A831-0641-469C-B5B0-D2C6A56A4B13}" dt="2023-07-13T19:41:43.901" v="4033" actId="47"/>
        <pc:sldMkLst>
          <pc:docMk/>
          <pc:sldMk cId="2794273401" sldId="313"/>
        </pc:sldMkLst>
      </pc:sldChg>
      <pc:sldChg chg="modSp mod">
        <pc:chgData name="Ferdinanda Mariantonietta Ascrizzi" userId="695d3289-ef31-4d55-bf05-16013b28e36f" providerId="ADAL" clId="{9F55A831-0641-469C-B5B0-D2C6A56A4B13}" dt="2023-07-14T10:54:12.842" v="12883" actId="13926"/>
        <pc:sldMkLst>
          <pc:docMk/>
          <pc:sldMk cId="1482654410" sldId="350"/>
        </pc:sldMkLst>
        <pc:spChg chg="mod">
          <ac:chgData name="Ferdinanda Mariantonietta Ascrizzi" userId="695d3289-ef31-4d55-bf05-16013b28e36f" providerId="ADAL" clId="{9F55A831-0641-469C-B5B0-D2C6A56A4B13}" dt="2023-07-14T10:54:12.842" v="12883" actId="13926"/>
          <ac:spMkLst>
            <pc:docMk/>
            <pc:sldMk cId="1482654410" sldId="350"/>
            <ac:spMk id="3" creationId="{0C3F7EC0-5BF9-6824-B912-56644195E653}"/>
          </ac:spMkLst>
        </pc:spChg>
      </pc:sldChg>
      <pc:sldChg chg="del">
        <pc:chgData name="Ferdinanda Mariantonietta Ascrizzi" userId="695d3289-ef31-4d55-bf05-16013b28e36f" providerId="ADAL" clId="{9F55A831-0641-469C-B5B0-D2C6A56A4B13}" dt="2023-07-13T19:41:43.901" v="4033" actId="47"/>
        <pc:sldMkLst>
          <pc:docMk/>
          <pc:sldMk cId="4244919978" sldId="2146848635"/>
        </pc:sldMkLst>
      </pc:sldChg>
      <pc:sldChg chg="del">
        <pc:chgData name="Ferdinanda Mariantonietta Ascrizzi" userId="695d3289-ef31-4d55-bf05-16013b28e36f" providerId="ADAL" clId="{9F55A831-0641-469C-B5B0-D2C6A56A4B13}" dt="2023-07-13T19:41:43.901" v="4033" actId="47"/>
        <pc:sldMkLst>
          <pc:docMk/>
          <pc:sldMk cId="2330512410" sldId="2146848636"/>
        </pc:sldMkLst>
      </pc:sldChg>
      <pc:sldChg chg="del">
        <pc:chgData name="Ferdinanda Mariantonietta Ascrizzi" userId="695d3289-ef31-4d55-bf05-16013b28e36f" providerId="ADAL" clId="{9F55A831-0641-469C-B5B0-D2C6A56A4B13}" dt="2023-07-13T19:41:43.901" v="4033" actId="47"/>
        <pc:sldMkLst>
          <pc:docMk/>
          <pc:sldMk cId="2025819407" sldId="2146848637"/>
        </pc:sldMkLst>
      </pc:sldChg>
      <pc:sldChg chg="del">
        <pc:chgData name="Ferdinanda Mariantonietta Ascrizzi" userId="695d3289-ef31-4d55-bf05-16013b28e36f" providerId="ADAL" clId="{9F55A831-0641-469C-B5B0-D2C6A56A4B13}" dt="2023-07-13T19:41:43.901" v="4033" actId="47"/>
        <pc:sldMkLst>
          <pc:docMk/>
          <pc:sldMk cId="4225785251" sldId="2146848638"/>
        </pc:sldMkLst>
      </pc:sldChg>
      <pc:sldChg chg="del">
        <pc:chgData name="Ferdinanda Mariantonietta Ascrizzi" userId="695d3289-ef31-4d55-bf05-16013b28e36f" providerId="ADAL" clId="{9F55A831-0641-469C-B5B0-D2C6A56A4B13}" dt="2023-07-13T19:41:43.901" v="4033" actId="47"/>
        <pc:sldMkLst>
          <pc:docMk/>
          <pc:sldMk cId="1698415990" sldId="2146848639"/>
        </pc:sldMkLst>
      </pc:sldChg>
      <pc:sldChg chg="del">
        <pc:chgData name="Ferdinanda Mariantonietta Ascrizzi" userId="695d3289-ef31-4d55-bf05-16013b28e36f" providerId="ADAL" clId="{9F55A831-0641-469C-B5B0-D2C6A56A4B13}" dt="2023-07-13T19:41:43.901" v="4033" actId="47"/>
        <pc:sldMkLst>
          <pc:docMk/>
          <pc:sldMk cId="3073305400" sldId="2146848640"/>
        </pc:sldMkLst>
      </pc:sldChg>
      <pc:sldChg chg="del">
        <pc:chgData name="Ferdinanda Mariantonietta Ascrizzi" userId="695d3289-ef31-4d55-bf05-16013b28e36f" providerId="ADAL" clId="{9F55A831-0641-469C-B5B0-D2C6A56A4B13}" dt="2023-07-13T19:41:43.901" v="4033" actId="47"/>
        <pc:sldMkLst>
          <pc:docMk/>
          <pc:sldMk cId="2108495171" sldId="2146848641"/>
        </pc:sldMkLst>
      </pc:sldChg>
      <pc:sldChg chg="del">
        <pc:chgData name="Ferdinanda Mariantonietta Ascrizzi" userId="695d3289-ef31-4d55-bf05-16013b28e36f" providerId="ADAL" clId="{9F55A831-0641-469C-B5B0-D2C6A56A4B13}" dt="2023-07-13T19:41:43.901" v="4033" actId="47"/>
        <pc:sldMkLst>
          <pc:docMk/>
          <pc:sldMk cId="826120909" sldId="2146848642"/>
        </pc:sldMkLst>
      </pc:sldChg>
      <pc:sldChg chg="del">
        <pc:chgData name="Ferdinanda Mariantonietta Ascrizzi" userId="695d3289-ef31-4d55-bf05-16013b28e36f" providerId="ADAL" clId="{9F55A831-0641-469C-B5B0-D2C6A56A4B13}" dt="2023-07-13T19:41:43.901" v="4033" actId="47"/>
        <pc:sldMkLst>
          <pc:docMk/>
          <pc:sldMk cId="4282689034" sldId="2146848644"/>
        </pc:sldMkLst>
      </pc:sldChg>
      <pc:sldChg chg="del">
        <pc:chgData name="Ferdinanda Mariantonietta Ascrizzi" userId="695d3289-ef31-4d55-bf05-16013b28e36f" providerId="ADAL" clId="{9F55A831-0641-469C-B5B0-D2C6A56A4B13}" dt="2023-07-13T19:41:43.901" v="4033" actId="47"/>
        <pc:sldMkLst>
          <pc:docMk/>
          <pc:sldMk cId="3825515763" sldId="2146848645"/>
        </pc:sldMkLst>
      </pc:sldChg>
      <pc:sldChg chg="del">
        <pc:chgData name="Ferdinanda Mariantonietta Ascrizzi" userId="695d3289-ef31-4d55-bf05-16013b28e36f" providerId="ADAL" clId="{9F55A831-0641-469C-B5B0-D2C6A56A4B13}" dt="2023-07-13T19:41:43.901" v="4033" actId="47"/>
        <pc:sldMkLst>
          <pc:docMk/>
          <pc:sldMk cId="2456467337" sldId="2146848646"/>
        </pc:sldMkLst>
      </pc:sldChg>
      <pc:sldChg chg="del">
        <pc:chgData name="Ferdinanda Mariantonietta Ascrizzi" userId="695d3289-ef31-4d55-bf05-16013b28e36f" providerId="ADAL" clId="{9F55A831-0641-469C-B5B0-D2C6A56A4B13}" dt="2023-07-13T19:41:43.901" v="4033" actId="47"/>
        <pc:sldMkLst>
          <pc:docMk/>
          <pc:sldMk cId="1766454911" sldId="2146848647"/>
        </pc:sldMkLst>
      </pc:sldChg>
      <pc:sldChg chg="del">
        <pc:chgData name="Ferdinanda Mariantonietta Ascrizzi" userId="695d3289-ef31-4d55-bf05-16013b28e36f" providerId="ADAL" clId="{9F55A831-0641-469C-B5B0-D2C6A56A4B13}" dt="2023-07-13T19:41:43.901" v="4033" actId="47"/>
        <pc:sldMkLst>
          <pc:docMk/>
          <pc:sldMk cId="1319738153" sldId="2146848648"/>
        </pc:sldMkLst>
      </pc:sldChg>
      <pc:sldChg chg="del">
        <pc:chgData name="Ferdinanda Mariantonietta Ascrizzi" userId="695d3289-ef31-4d55-bf05-16013b28e36f" providerId="ADAL" clId="{9F55A831-0641-469C-B5B0-D2C6A56A4B13}" dt="2023-07-13T19:41:43.901" v="4033" actId="47"/>
        <pc:sldMkLst>
          <pc:docMk/>
          <pc:sldMk cId="2731103592" sldId="2146848649"/>
        </pc:sldMkLst>
      </pc:sldChg>
      <pc:sldChg chg="del">
        <pc:chgData name="Ferdinanda Mariantonietta Ascrizzi" userId="695d3289-ef31-4d55-bf05-16013b28e36f" providerId="ADAL" clId="{9F55A831-0641-469C-B5B0-D2C6A56A4B13}" dt="2023-07-13T19:41:43.901" v="4033" actId="47"/>
        <pc:sldMkLst>
          <pc:docMk/>
          <pc:sldMk cId="3760648151" sldId="2146848651"/>
        </pc:sldMkLst>
      </pc:sldChg>
      <pc:sldChg chg="del">
        <pc:chgData name="Ferdinanda Mariantonietta Ascrizzi" userId="695d3289-ef31-4d55-bf05-16013b28e36f" providerId="ADAL" clId="{9F55A831-0641-469C-B5B0-D2C6A56A4B13}" dt="2023-07-13T19:41:43.901" v="4033" actId="47"/>
        <pc:sldMkLst>
          <pc:docMk/>
          <pc:sldMk cId="141527418" sldId="2146848652"/>
        </pc:sldMkLst>
      </pc:sldChg>
      <pc:sldChg chg="del">
        <pc:chgData name="Ferdinanda Mariantonietta Ascrizzi" userId="695d3289-ef31-4d55-bf05-16013b28e36f" providerId="ADAL" clId="{9F55A831-0641-469C-B5B0-D2C6A56A4B13}" dt="2023-07-13T19:41:43.901" v="4033" actId="47"/>
        <pc:sldMkLst>
          <pc:docMk/>
          <pc:sldMk cId="3367202942" sldId="2146848653"/>
        </pc:sldMkLst>
      </pc:sldChg>
      <pc:sldChg chg="del">
        <pc:chgData name="Ferdinanda Mariantonietta Ascrizzi" userId="695d3289-ef31-4d55-bf05-16013b28e36f" providerId="ADAL" clId="{9F55A831-0641-469C-B5B0-D2C6A56A4B13}" dt="2023-07-13T19:41:43.901" v="4033" actId="47"/>
        <pc:sldMkLst>
          <pc:docMk/>
          <pc:sldMk cId="1787320887" sldId="2146848654"/>
        </pc:sldMkLst>
      </pc:sldChg>
      <pc:sldChg chg="del">
        <pc:chgData name="Ferdinanda Mariantonietta Ascrizzi" userId="695d3289-ef31-4d55-bf05-16013b28e36f" providerId="ADAL" clId="{9F55A831-0641-469C-B5B0-D2C6A56A4B13}" dt="2023-07-13T19:41:43.901" v="4033" actId="47"/>
        <pc:sldMkLst>
          <pc:docMk/>
          <pc:sldMk cId="161837932" sldId="2146848655"/>
        </pc:sldMkLst>
      </pc:sldChg>
      <pc:sldChg chg="del">
        <pc:chgData name="Ferdinanda Mariantonietta Ascrizzi" userId="695d3289-ef31-4d55-bf05-16013b28e36f" providerId="ADAL" clId="{9F55A831-0641-469C-B5B0-D2C6A56A4B13}" dt="2023-07-13T19:41:43.901" v="4033" actId="47"/>
        <pc:sldMkLst>
          <pc:docMk/>
          <pc:sldMk cId="2034912406" sldId="2146848656"/>
        </pc:sldMkLst>
      </pc:sldChg>
      <pc:sldChg chg="del">
        <pc:chgData name="Ferdinanda Mariantonietta Ascrizzi" userId="695d3289-ef31-4d55-bf05-16013b28e36f" providerId="ADAL" clId="{9F55A831-0641-469C-B5B0-D2C6A56A4B13}" dt="2023-07-13T19:41:43.901" v="4033" actId="47"/>
        <pc:sldMkLst>
          <pc:docMk/>
          <pc:sldMk cId="2244381982" sldId="2146848657"/>
        </pc:sldMkLst>
      </pc:sldChg>
      <pc:sldChg chg="addSp modSp add mod">
        <pc:chgData name="Ferdinanda Mariantonietta Ascrizzi" userId="695d3289-ef31-4d55-bf05-16013b28e36f" providerId="ADAL" clId="{9F55A831-0641-469C-B5B0-D2C6A56A4B13}" dt="2023-07-14T10:28:09.016" v="12109"/>
        <pc:sldMkLst>
          <pc:docMk/>
          <pc:sldMk cId="1585376383" sldId="2146848658"/>
        </pc:sldMkLst>
        <pc:spChg chg="mod">
          <ac:chgData name="Ferdinanda Mariantonietta Ascrizzi" userId="695d3289-ef31-4d55-bf05-16013b28e36f" providerId="ADAL" clId="{9F55A831-0641-469C-B5B0-D2C6A56A4B13}" dt="2023-07-14T10:28:09.016" v="12109"/>
          <ac:spMkLst>
            <pc:docMk/>
            <pc:sldMk cId="1585376383" sldId="2146848658"/>
            <ac:spMk id="3" creationId="{CD76FEDF-AE35-4229-9BDE-9CAC34FA3567}"/>
          </ac:spMkLst>
        </pc:spChg>
        <pc:spChg chg="mod">
          <ac:chgData name="Ferdinanda Mariantonietta Ascrizzi" userId="695d3289-ef31-4d55-bf05-16013b28e36f" providerId="ADAL" clId="{9F55A831-0641-469C-B5B0-D2C6A56A4B13}" dt="2023-07-13T14:30:15.425" v="1111" actId="6549"/>
          <ac:spMkLst>
            <pc:docMk/>
            <pc:sldMk cId="1585376383" sldId="2146848658"/>
            <ac:spMk id="26" creationId="{71274999-23B6-72AE-8845-F6F51B448B12}"/>
          </ac:spMkLst>
        </pc:spChg>
        <pc:picChg chg="add mod">
          <ac:chgData name="Ferdinanda Mariantonietta Ascrizzi" userId="695d3289-ef31-4d55-bf05-16013b28e36f" providerId="ADAL" clId="{9F55A831-0641-469C-B5B0-D2C6A56A4B13}" dt="2023-07-14T10:27:37.373" v="12100" actId="1076"/>
          <ac:picMkLst>
            <pc:docMk/>
            <pc:sldMk cId="1585376383" sldId="2146848658"/>
            <ac:picMk id="4" creationId="{C359A2FB-2E26-B79F-6B94-07D94E13F217}"/>
          </ac:picMkLst>
        </pc:picChg>
        <pc:picChg chg="add mod">
          <ac:chgData name="Ferdinanda Mariantonietta Ascrizzi" userId="695d3289-ef31-4d55-bf05-16013b28e36f" providerId="ADAL" clId="{9F55A831-0641-469C-B5B0-D2C6A56A4B13}" dt="2023-07-14T10:27:46.513" v="12103" actId="1076"/>
          <ac:picMkLst>
            <pc:docMk/>
            <pc:sldMk cId="1585376383" sldId="2146848658"/>
            <ac:picMk id="6" creationId="{009F1CC8-2114-0E39-46CB-D87C10D8FB2B}"/>
          </ac:picMkLst>
        </pc:picChg>
      </pc:sldChg>
      <pc:sldChg chg="modSp add mod">
        <pc:chgData name="Ferdinanda Mariantonietta Ascrizzi" userId="695d3289-ef31-4d55-bf05-16013b28e36f" providerId="ADAL" clId="{9F55A831-0641-469C-B5B0-D2C6A56A4B13}" dt="2023-07-14T10:58:39.409" v="12954" actId="20577"/>
        <pc:sldMkLst>
          <pc:docMk/>
          <pc:sldMk cId="3221647195" sldId="2146848659"/>
        </pc:sldMkLst>
        <pc:spChg chg="mod">
          <ac:chgData name="Ferdinanda Mariantonietta Ascrizzi" userId="695d3289-ef31-4d55-bf05-16013b28e36f" providerId="ADAL" clId="{9F55A831-0641-469C-B5B0-D2C6A56A4B13}" dt="2023-07-14T10:58:39.409" v="12954" actId="20577"/>
          <ac:spMkLst>
            <pc:docMk/>
            <pc:sldMk cId="3221647195" sldId="2146848659"/>
            <ac:spMk id="3" creationId="{CD76FEDF-AE35-4229-9BDE-9CAC34FA3567}"/>
          </ac:spMkLst>
        </pc:spChg>
        <pc:spChg chg="mod">
          <ac:chgData name="Ferdinanda Mariantonietta Ascrizzi" userId="695d3289-ef31-4d55-bf05-16013b28e36f" providerId="ADAL" clId="{9F55A831-0641-469C-B5B0-D2C6A56A4B13}" dt="2023-07-13T14:30:33.610" v="1131" actId="6549"/>
          <ac:spMkLst>
            <pc:docMk/>
            <pc:sldMk cId="3221647195" sldId="2146848659"/>
            <ac:spMk id="26" creationId="{71274999-23B6-72AE-8845-F6F51B448B12}"/>
          </ac:spMkLst>
        </pc:spChg>
      </pc:sldChg>
      <pc:sldChg chg="addSp modSp add mod">
        <pc:chgData name="Ferdinanda Mariantonietta Ascrizzi" userId="695d3289-ef31-4d55-bf05-16013b28e36f" providerId="ADAL" clId="{9F55A831-0641-469C-B5B0-D2C6A56A4B13}" dt="2023-07-13T19:40:34.884" v="4004" actId="20577"/>
        <pc:sldMkLst>
          <pc:docMk/>
          <pc:sldMk cId="964496286" sldId="2146848660"/>
        </pc:sldMkLst>
        <pc:spChg chg="mod">
          <ac:chgData name="Ferdinanda Mariantonietta Ascrizzi" userId="695d3289-ef31-4d55-bf05-16013b28e36f" providerId="ADAL" clId="{9F55A831-0641-469C-B5B0-D2C6A56A4B13}" dt="2023-07-13T18:10:45.963" v="2490" actId="1076"/>
          <ac:spMkLst>
            <pc:docMk/>
            <pc:sldMk cId="964496286" sldId="2146848660"/>
            <ac:spMk id="3" creationId="{CD76FEDF-AE35-4229-9BDE-9CAC34FA3567}"/>
          </ac:spMkLst>
        </pc:spChg>
        <pc:spChg chg="mod">
          <ac:chgData name="Ferdinanda Mariantonietta Ascrizzi" userId="695d3289-ef31-4d55-bf05-16013b28e36f" providerId="ADAL" clId="{9F55A831-0641-469C-B5B0-D2C6A56A4B13}" dt="2023-07-13T19:40:34.884" v="4004" actId="20577"/>
          <ac:spMkLst>
            <pc:docMk/>
            <pc:sldMk cId="964496286" sldId="2146848660"/>
            <ac:spMk id="26" creationId="{71274999-23B6-72AE-8845-F6F51B448B12}"/>
          </ac:spMkLst>
        </pc:spChg>
        <pc:picChg chg="add mod">
          <ac:chgData name="Ferdinanda Mariantonietta Ascrizzi" userId="695d3289-ef31-4d55-bf05-16013b28e36f" providerId="ADAL" clId="{9F55A831-0641-469C-B5B0-D2C6A56A4B13}" dt="2023-07-13T18:10:42.681" v="2489" actId="1076"/>
          <ac:picMkLst>
            <pc:docMk/>
            <pc:sldMk cId="964496286" sldId="2146848660"/>
            <ac:picMk id="5" creationId="{2E891A22-3DBE-44B5-D519-07C91063C1CB}"/>
          </ac:picMkLst>
        </pc:picChg>
      </pc:sldChg>
      <pc:sldChg chg="addSp delSp modSp add mod">
        <pc:chgData name="Ferdinanda Mariantonietta Ascrizzi" userId="695d3289-ef31-4d55-bf05-16013b28e36f" providerId="ADAL" clId="{9F55A831-0641-469C-B5B0-D2C6A56A4B13}" dt="2023-07-13T19:40:42.459" v="4013" actId="20577"/>
        <pc:sldMkLst>
          <pc:docMk/>
          <pc:sldMk cId="713855394" sldId="2146848661"/>
        </pc:sldMkLst>
        <pc:spChg chg="mod">
          <ac:chgData name="Ferdinanda Mariantonietta Ascrizzi" userId="695d3289-ef31-4d55-bf05-16013b28e36f" providerId="ADAL" clId="{9F55A831-0641-469C-B5B0-D2C6A56A4B13}" dt="2023-07-13T19:27:17.075" v="3577" actId="113"/>
          <ac:spMkLst>
            <pc:docMk/>
            <pc:sldMk cId="713855394" sldId="2146848661"/>
            <ac:spMk id="3" creationId="{CD76FEDF-AE35-4229-9BDE-9CAC34FA3567}"/>
          </ac:spMkLst>
        </pc:spChg>
        <pc:spChg chg="add mod">
          <ac:chgData name="Ferdinanda Mariantonietta Ascrizzi" userId="695d3289-ef31-4d55-bf05-16013b28e36f" providerId="ADAL" clId="{9F55A831-0641-469C-B5B0-D2C6A56A4B13}" dt="2023-07-13T19:23:00.034" v="3425" actId="1076"/>
          <ac:spMkLst>
            <pc:docMk/>
            <pc:sldMk cId="713855394" sldId="2146848661"/>
            <ac:spMk id="9" creationId="{EF7F1DC3-3E66-7CB4-6B10-A5EEB2B9419A}"/>
          </ac:spMkLst>
        </pc:spChg>
        <pc:spChg chg="mod">
          <ac:chgData name="Ferdinanda Mariantonietta Ascrizzi" userId="695d3289-ef31-4d55-bf05-16013b28e36f" providerId="ADAL" clId="{9F55A831-0641-469C-B5B0-D2C6A56A4B13}" dt="2023-07-13T19:40:42.459" v="4013" actId="20577"/>
          <ac:spMkLst>
            <pc:docMk/>
            <pc:sldMk cId="713855394" sldId="2146848661"/>
            <ac:spMk id="26" creationId="{71274999-23B6-72AE-8845-F6F51B448B12}"/>
          </ac:spMkLst>
        </pc:spChg>
        <pc:picChg chg="del">
          <ac:chgData name="Ferdinanda Mariantonietta Ascrizzi" userId="695d3289-ef31-4d55-bf05-16013b28e36f" providerId="ADAL" clId="{9F55A831-0641-469C-B5B0-D2C6A56A4B13}" dt="2023-07-13T18:18:56.554" v="2897" actId="478"/>
          <ac:picMkLst>
            <pc:docMk/>
            <pc:sldMk cId="713855394" sldId="2146848661"/>
            <ac:picMk id="5" creationId="{2E891A22-3DBE-44B5-D519-07C91063C1CB}"/>
          </ac:picMkLst>
        </pc:picChg>
        <pc:picChg chg="add del mod">
          <ac:chgData name="Ferdinanda Mariantonietta Ascrizzi" userId="695d3289-ef31-4d55-bf05-16013b28e36f" providerId="ADAL" clId="{9F55A831-0641-469C-B5B0-D2C6A56A4B13}" dt="2023-07-13T19:22:20.337" v="3416" actId="478"/>
          <ac:picMkLst>
            <pc:docMk/>
            <pc:sldMk cId="713855394" sldId="2146848661"/>
            <ac:picMk id="6" creationId="{1182386E-4C3D-D6BD-191D-3FE1E037EA35}"/>
          </ac:picMkLst>
        </pc:picChg>
        <pc:picChg chg="add mod ord">
          <ac:chgData name="Ferdinanda Mariantonietta Ascrizzi" userId="695d3289-ef31-4d55-bf05-16013b28e36f" providerId="ADAL" clId="{9F55A831-0641-469C-B5B0-D2C6A56A4B13}" dt="2023-07-13T19:23:18.967" v="3428" actId="1076"/>
          <ac:picMkLst>
            <pc:docMk/>
            <pc:sldMk cId="713855394" sldId="2146848661"/>
            <ac:picMk id="7" creationId="{66E6F2AF-C6FC-B2EB-73B6-FB71AB2CE7DC}"/>
          </ac:picMkLst>
        </pc:picChg>
        <pc:picChg chg="add mod ord">
          <ac:chgData name="Ferdinanda Mariantonietta Ascrizzi" userId="695d3289-ef31-4d55-bf05-16013b28e36f" providerId="ADAL" clId="{9F55A831-0641-469C-B5B0-D2C6A56A4B13}" dt="2023-07-13T19:23:28.124" v="3431" actId="1076"/>
          <ac:picMkLst>
            <pc:docMk/>
            <pc:sldMk cId="713855394" sldId="2146848661"/>
            <ac:picMk id="8" creationId="{1EE4BCF1-9ABE-07E7-2F3D-463DD3C8350B}"/>
          </ac:picMkLst>
        </pc:picChg>
        <pc:picChg chg="add del mod">
          <ac:chgData name="Ferdinanda Mariantonietta Ascrizzi" userId="695d3289-ef31-4d55-bf05-16013b28e36f" providerId="ADAL" clId="{9F55A831-0641-469C-B5B0-D2C6A56A4B13}" dt="2023-07-13T18:25:14.386" v="2915" actId="478"/>
          <ac:picMkLst>
            <pc:docMk/>
            <pc:sldMk cId="713855394" sldId="2146848661"/>
            <ac:picMk id="11" creationId="{96F82F6A-01DD-05F7-D996-DF2AF071A4C8}"/>
          </ac:picMkLst>
        </pc:picChg>
        <pc:picChg chg="add mod ord">
          <ac:chgData name="Ferdinanda Mariantonietta Ascrizzi" userId="695d3289-ef31-4d55-bf05-16013b28e36f" providerId="ADAL" clId="{9F55A831-0641-469C-B5B0-D2C6A56A4B13}" dt="2023-07-13T19:23:37.298" v="3432" actId="1076"/>
          <ac:picMkLst>
            <pc:docMk/>
            <pc:sldMk cId="713855394" sldId="2146848661"/>
            <ac:picMk id="13" creationId="{DBC867CC-9161-1FE8-7C17-0BD0ACF437AE}"/>
          </ac:picMkLst>
        </pc:picChg>
        <pc:picChg chg="add mod">
          <ac:chgData name="Ferdinanda Mariantonietta Ascrizzi" userId="695d3289-ef31-4d55-bf05-16013b28e36f" providerId="ADAL" clId="{9F55A831-0641-469C-B5B0-D2C6A56A4B13}" dt="2023-07-13T19:22:52.410" v="3423" actId="1076"/>
          <ac:picMkLst>
            <pc:docMk/>
            <pc:sldMk cId="713855394" sldId="2146848661"/>
            <ac:picMk id="15" creationId="{3BBB4A7A-58F5-1B75-DF04-377695C6EE1C}"/>
          </ac:picMkLst>
        </pc:picChg>
        <pc:picChg chg="add mod">
          <ac:chgData name="Ferdinanda Mariantonietta Ascrizzi" userId="695d3289-ef31-4d55-bf05-16013b28e36f" providerId="ADAL" clId="{9F55A831-0641-469C-B5B0-D2C6A56A4B13}" dt="2023-07-13T19:22:43.316" v="3421" actId="1076"/>
          <ac:picMkLst>
            <pc:docMk/>
            <pc:sldMk cId="713855394" sldId="2146848661"/>
            <ac:picMk id="17" creationId="{55F3F8AE-1496-FAE2-C399-5B46F9D8B89A}"/>
          </ac:picMkLst>
        </pc:picChg>
        <pc:picChg chg="add mod">
          <ac:chgData name="Ferdinanda Mariantonietta Ascrizzi" userId="695d3289-ef31-4d55-bf05-16013b28e36f" providerId="ADAL" clId="{9F55A831-0641-469C-B5B0-D2C6A56A4B13}" dt="2023-07-13T19:27:01.635" v="3575" actId="1076"/>
          <ac:picMkLst>
            <pc:docMk/>
            <pc:sldMk cId="713855394" sldId="2146848661"/>
            <ac:picMk id="19" creationId="{68544925-CC69-C4AE-B6CC-BCCF2DBE968B}"/>
          </ac:picMkLst>
        </pc:picChg>
      </pc:sldChg>
      <pc:sldChg chg="modSp add del mod">
        <pc:chgData name="Ferdinanda Mariantonietta Ascrizzi" userId="695d3289-ef31-4d55-bf05-16013b28e36f" providerId="ADAL" clId="{9F55A831-0641-469C-B5B0-D2C6A56A4B13}" dt="2023-07-13T19:02:35.715" v="3159" actId="2696"/>
        <pc:sldMkLst>
          <pc:docMk/>
          <pc:sldMk cId="2654312820" sldId="2146848662"/>
        </pc:sldMkLst>
        <pc:spChg chg="mod">
          <ac:chgData name="Ferdinanda Mariantonietta Ascrizzi" userId="695d3289-ef31-4d55-bf05-16013b28e36f" providerId="ADAL" clId="{9F55A831-0641-469C-B5B0-D2C6A56A4B13}" dt="2023-07-13T18:30:22.745" v="3158" actId="20577"/>
          <ac:spMkLst>
            <pc:docMk/>
            <pc:sldMk cId="2654312820" sldId="2146848662"/>
            <ac:spMk id="3" creationId="{CD76FEDF-AE35-4229-9BDE-9CAC34FA3567}"/>
          </ac:spMkLst>
        </pc:spChg>
      </pc:sldChg>
      <pc:sldChg chg="addSp delSp modSp add mod">
        <pc:chgData name="Ferdinanda Mariantonietta Ascrizzi" userId="695d3289-ef31-4d55-bf05-16013b28e36f" providerId="ADAL" clId="{9F55A831-0641-469C-B5B0-D2C6A56A4B13}" dt="2023-07-13T19:40:49.647" v="4022" actId="20577"/>
        <pc:sldMkLst>
          <pc:docMk/>
          <pc:sldMk cId="3233503309" sldId="2146848662"/>
        </pc:sldMkLst>
        <pc:spChg chg="mod">
          <ac:chgData name="Ferdinanda Mariantonietta Ascrizzi" userId="695d3289-ef31-4d55-bf05-16013b28e36f" providerId="ADAL" clId="{9F55A831-0641-469C-B5B0-D2C6A56A4B13}" dt="2023-07-13T19:28:23.937" v="3578" actId="20577"/>
          <ac:spMkLst>
            <pc:docMk/>
            <pc:sldMk cId="3233503309" sldId="2146848662"/>
            <ac:spMk id="3" creationId="{CD76FEDF-AE35-4229-9BDE-9CAC34FA3567}"/>
          </ac:spMkLst>
        </pc:spChg>
        <pc:spChg chg="del">
          <ac:chgData name="Ferdinanda Mariantonietta Ascrizzi" userId="695d3289-ef31-4d55-bf05-16013b28e36f" providerId="ADAL" clId="{9F55A831-0641-469C-B5B0-D2C6A56A4B13}" dt="2023-07-13T19:06:53.224" v="3363" actId="478"/>
          <ac:spMkLst>
            <pc:docMk/>
            <pc:sldMk cId="3233503309" sldId="2146848662"/>
            <ac:spMk id="9" creationId="{EF7F1DC3-3E66-7CB4-6B10-A5EEB2B9419A}"/>
          </ac:spMkLst>
        </pc:spChg>
        <pc:spChg chg="mod">
          <ac:chgData name="Ferdinanda Mariantonietta Ascrizzi" userId="695d3289-ef31-4d55-bf05-16013b28e36f" providerId="ADAL" clId="{9F55A831-0641-469C-B5B0-D2C6A56A4B13}" dt="2023-07-13T19:40:49.647" v="4022" actId="20577"/>
          <ac:spMkLst>
            <pc:docMk/>
            <pc:sldMk cId="3233503309" sldId="2146848662"/>
            <ac:spMk id="26" creationId="{71274999-23B6-72AE-8845-F6F51B448B12}"/>
          </ac:spMkLst>
        </pc:spChg>
        <pc:picChg chg="add mod">
          <ac:chgData name="Ferdinanda Mariantonietta Ascrizzi" userId="695d3289-ef31-4d55-bf05-16013b28e36f" providerId="ADAL" clId="{9F55A831-0641-469C-B5B0-D2C6A56A4B13}" dt="2023-07-13T19:17:51.262" v="3373" actId="14100"/>
          <ac:picMkLst>
            <pc:docMk/>
            <pc:sldMk cId="3233503309" sldId="2146848662"/>
            <ac:picMk id="5" creationId="{A25CD26D-7FBF-A973-25FD-643E4712D013}"/>
          </ac:picMkLst>
        </pc:picChg>
        <pc:picChg chg="del">
          <ac:chgData name="Ferdinanda Mariantonietta Ascrizzi" userId="695d3289-ef31-4d55-bf05-16013b28e36f" providerId="ADAL" clId="{9F55A831-0641-469C-B5B0-D2C6A56A4B13}" dt="2023-07-13T19:06:50.578" v="3362" actId="478"/>
          <ac:picMkLst>
            <pc:docMk/>
            <pc:sldMk cId="3233503309" sldId="2146848662"/>
            <ac:picMk id="6" creationId="{1182386E-4C3D-D6BD-191D-3FE1E037EA35}"/>
          </ac:picMkLst>
        </pc:picChg>
        <pc:picChg chg="mod ord">
          <ac:chgData name="Ferdinanda Mariantonietta Ascrizzi" userId="695d3289-ef31-4d55-bf05-16013b28e36f" providerId="ADAL" clId="{9F55A831-0641-469C-B5B0-D2C6A56A4B13}" dt="2023-07-13T19:18:06.475" v="3376" actId="1076"/>
          <ac:picMkLst>
            <pc:docMk/>
            <pc:sldMk cId="3233503309" sldId="2146848662"/>
            <ac:picMk id="7" creationId="{66E6F2AF-C6FC-B2EB-73B6-FB71AB2CE7DC}"/>
          </ac:picMkLst>
        </pc:picChg>
        <pc:picChg chg="mod ord">
          <ac:chgData name="Ferdinanda Mariantonietta Ascrizzi" userId="695d3289-ef31-4d55-bf05-16013b28e36f" providerId="ADAL" clId="{9F55A831-0641-469C-B5B0-D2C6A56A4B13}" dt="2023-07-13T19:18:14.162" v="3379" actId="1076"/>
          <ac:picMkLst>
            <pc:docMk/>
            <pc:sldMk cId="3233503309" sldId="2146848662"/>
            <ac:picMk id="8" creationId="{1EE4BCF1-9ABE-07E7-2F3D-463DD3C8350B}"/>
          </ac:picMkLst>
        </pc:picChg>
        <pc:picChg chg="del">
          <ac:chgData name="Ferdinanda Mariantonietta Ascrizzi" userId="695d3289-ef31-4d55-bf05-16013b28e36f" providerId="ADAL" clId="{9F55A831-0641-469C-B5B0-D2C6A56A4B13}" dt="2023-07-13T19:17:19.385" v="3368" actId="478"/>
          <ac:picMkLst>
            <pc:docMk/>
            <pc:sldMk cId="3233503309" sldId="2146848662"/>
            <ac:picMk id="13" creationId="{DBC867CC-9161-1FE8-7C17-0BD0ACF437AE}"/>
          </ac:picMkLst>
        </pc:picChg>
        <pc:picChg chg="del">
          <ac:chgData name="Ferdinanda Mariantonietta Ascrizzi" userId="695d3289-ef31-4d55-bf05-16013b28e36f" providerId="ADAL" clId="{9F55A831-0641-469C-B5B0-D2C6A56A4B13}" dt="2023-07-13T19:06:55.098" v="3364" actId="478"/>
          <ac:picMkLst>
            <pc:docMk/>
            <pc:sldMk cId="3233503309" sldId="2146848662"/>
            <ac:picMk id="15" creationId="{3BBB4A7A-58F5-1B75-DF04-377695C6EE1C}"/>
          </ac:picMkLst>
        </pc:picChg>
      </pc:sldChg>
      <pc:sldChg chg="addSp delSp modSp add mod">
        <pc:chgData name="Ferdinanda Mariantonietta Ascrizzi" userId="695d3289-ef31-4d55-bf05-16013b28e36f" providerId="ADAL" clId="{9F55A831-0641-469C-B5B0-D2C6A56A4B13}" dt="2023-07-13T19:40:59.338" v="4031" actId="20577"/>
        <pc:sldMkLst>
          <pc:docMk/>
          <pc:sldMk cId="1678355803" sldId="2146848663"/>
        </pc:sldMkLst>
        <pc:spChg chg="mod">
          <ac:chgData name="Ferdinanda Mariantonietta Ascrizzi" userId="695d3289-ef31-4d55-bf05-16013b28e36f" providerId="ADAL" clId="{9F55A831-0641-469C-B5B0-D2C6A56A4B13}" dt="2023-07-13T19:40:15.542" v="3995" actId="20577"/>
          <ac:spMkLst>
            <pc:docMk/>
            <pc:sldMk cId="1678355803" sldId="2146848663"/>
            <ac:spMk id="3" creationId="{CD76FEDF-AE35-4229-9BDE-9CAC34FA3567}"/>
          </ac:spMkLst>
        </pc:spChg>
        <pc:spChg chg="mod">
          <ac:chgData name="Ferdinanda Mariantonietta Ascrizzi" userId="695d3289-ef31-4d55-bf05-16013b28e36f" providerId="ADAL" clId="{9F55A831-0641-469C-B5B0-D2C6A56A4B13}" dt="2023-07-13T19:40:59.338" v="4031" actId="20577"/>
          <ac:spMkLst>
            <pc:docMk/>
            <pc:sldMk cId="1678355803" sldId="2146848663"/>
            <ac:spMk id="26" creationId="{71274999-23B6-72AE-8845-F6F51B448B12}"/>
          </ac:spMkLst>
        </pc:spChg>
        <pc:picChg chg="del">
          <ac:chgData name="Ferdinanda Mariantonietta Ascrizzi" userId="695d3289-ef31-4d55-bf05-16013b28e36f" providerId="ADAL" clId="{9F55A831-0641-469C-B5B0-D2C6A56A4B13}" dt="2023-07-13T19:19:51.319" v="3415" actId="478"/>
          <ac:picMkLst>
            <pc:docMk/>
            <pc:sldMk cId="1678355803" sldId="2146848663"/>
            <ac:picMk id="5" creationId="{A25CD26D-7FBF-A973-25FD-643E4712D013}"/>
          </ac:picMkLst>
        </pc:picChg>
        <pc:picChg chg="add mod">
          <ac:chgData name="Ferdinanda Mariantonietta Ascrizzi" userId="695d3289-ef31-4d55-bf05-16013b28e36f" providerId="ADAL" clId="{9F55A831-0641-469C-B5B0-D2C6A56A4B13}" dt="2023-07-13T19:30:02.943" v="3583" actId="14100"/>
          <ac:picMkLst>
            <pc:docMk/>
            <pc:sldMk cId="1678355803" sldId="2146848663"/>
            <ac:picMk id="6" creationId="{53A8E735-7B66-C4C6-9DE7-F175279FF764}"/>
          </ac:picMkLst>
        </pc:picChg>
        <pc:picChg chg="del">
          <ac:chgData name="Ferdinanda Mariantonietta Ascrizzi" userId="695d3289-ef31-4d55-bf05-16013b28e36f" providerId="ADAL" clId="{9F55A831-0641-469C-B5B0-D2C6A56A4B13}" dt="2023-07-13T19:29:39.875" v="3581" actId="478"/>
          <ac:picMkLst>
            <pc:docMk/>
            <pc:sldMk cId="1678355803" sldId="2146848663"/>
            <ac:picMk id="7" creationId="{66E6F2AF-C6FC-B2EB-73B6-FB71AB2CE7DC}"/>
          </ac:picMkLst>
        </pc:picChg>
        <pc:picChg chg="del">
          <ac:chgData name="Ferdinanda Mariantonietta Ascrizzi" userId="695d3289-ef31-4d55-bf05-16013b28e36f" providerId="ADAL" clId="{9F55A831-0641-469C-B5B0-D2C6A56A4B13}" dt="2023-07-13T19:29:42.300" v="3582" actId="478"/>
          <ac:picMkLst>
            <pc:docMk/>
            <pc:sldMk cId="1678355803" sldId="2146848663"/>
            <ac:picMk id="8" creationId="{1EE4BCF1-9ABE-07E7-2F3D-463DD3C8350B}"/>
          </ac:picMkLst>
        </pc:picChg>
      </pc:sldChg>
      <pc:sldChg chg="modSp add mod ord">
        <pc:chgData name="Ferdinanda Mariantonietta Ascrizzi" userId="695d3289-ef31-4d55-bf05-16013b28e36f" providerId="ADAL" clId="{9F55A831-0641-469C-B5B0-D2C6A56A4B13}" dt="2023-07-14T08:21:35.129" v="8816" actId="11"/>
        <pc:sldMkLst>
          <pc:docMk/>
          <pc:sldMk cId="367841054" sldId="2146848664"/>
        </pc:sldMkLst>
        <pc:spChg chg="mod">
          <ac:chgData name="Ferdinanda Mariantonietta Ascrizzi" userId="695d3289-ef31-4d55-bf05-16013b28e36f" providerId="ADAL" clId="{9F55A831-0641-469C-B5B0-D2C6A56A4B13}" dt="2023-07-14T08:21:35.129" v="8816" actId="11"/>
          <ac:spMkLst>
            <pc:docMk/>
            <pc:sldMk cId="367841054" sldId="2146848664"/>
            <ac:spMk id="3" creationId="{CD76FEDF-AE35-4229-9BDE-9CAC34FA3567}"/>
          </ac:spMkLst>
        </pc:spChg>
        <pc:spChg chg="mod">
          <ac:chgData name="Ferdinanda Mariantonietta Ascrizzi" userId="695d3289-ef31-4d55-bf05-16013b28e36f" providerId="ADAL" clId="{9F55A831-0641-469C-B5B0-D2C6A56A4B13}" dt="2023-07-13T19:42:15.226" v="4068" actId="20577"/>
          <ac:spMkLst>
            <pc:docMk/>
            <pc:sldMk cId="367841054" sldId="2146848664"/>
            <ac:spMk id="26" creationId="{71274999-23B6-72AE-8845-F6F51B448B12}"/>
          </ac:spMkLst>
        </pc:spChg>
      </pc:sldChg>
      <pc:sldChg chg="addSp modSp add mod">
        <pc:chgData name="Ferdinanda Mariantonietta Ascrizzi" userId="695d3289-ef31-4d55-bf05-16013b28e36f" providerId="ADAL" clId="{9F55A831-0641-469C-B5B0-D2C6A56A4B13}" dt="2023-07-14T08:22:25.370" v="8827" actId="20577"/>
        <pc:sldMkLst>
          <pc:docMk/>
          <pc:sldMk cId="343841825" sldId="2146848665"/>
        </pc:sldMkLst>
        <pc:spChg chg="mod">
          <ac:chgData name="Ferdinanda Mariantonietta Ascrizzi" userId="695d3289-ef31-4d55-bf05-16013b28e36f" providerId="ADAL" clId="{9F55A831-0641-469C-B5B0-D2C6A56A4B13}" dt="2023-07-13T20:44:40.189" v="5341" actId="255"/>
          <ac:spMkLst>
            <pc:docMk/>
            <pc:sldMk cId="343841825" sldId="2146848665"/>
            <ac:spMk id="3" creationId="{CD76FEDF-AE35-4229-9BDE-9CAC34FA3567}"/>
          </ac:spMkLst>
        </pc:spChg>
        <pc:spChg chg="add mod">
          <ac:chgData name="Ferdinanda Mariantonietta Ascrizzi" userId="695d3289-ef31-4d55-bf05-16013b28e36f" providerId="ADAL" clId="{9F55A831-0641-469C-B5B0-D2C6A56A4B13}" dt="2023-07-13T20:49:15.982" v="5433" actId="6549"/>
          <ac:spMkLst>
            <pc:docMk/>
            <pc:sldMk cId="343841825" sldId="2146848665"/>
            <ac:spMk id="6" creationId="{3A51B209-3D84-8D2F-E8BF-4363EC90FE54}"/>
          </ac:spMkLst>
        </pc:spChg>
        <pc:spChg chg="mod">
          <ac:chgData name="Ferdinanda Mariantonietta Ascrizzi" userId="695d3289-ef31-4d55-bf05-16013b28e36f" providerId="ADAL" clId="{9F55A831-0641-469C-B5B0-D2C6A56A4B13}" dt="2023-07-14T08:22:25.370" v="8827" actId="20577"/>
          <ac:spMkLst>
            <pc:docMk/>
            <pc:sldMk cId="343841825" sldId="2146848665"/>
            <ac:spMk id="26" creationId="{71274999-23B6-72AE-8845-F6F51B448B12}"/>
          </ac:spMkLst>
        </pc:spChg>
        <pc:picChg chg="add mod">
          <ac:chgData name="Ferdinanda Mariantonietta Ascrizzi" userId="695d3289-ef31-4d55-bf05-16013b28e36f" providerId="ADAL" clId="{9F55A831-0641-469C-B5B0-D2C6A56A4B13}" dt="2023-07-13T20:49:33.257" v="5434" actId="1076"/>
          <ac:picMkLst>
            <pc:docMk/>
            <pc:sldMk cId="343841825" sldId="2146848665"/>
            <ac:picMk id="5" creationId="{6E121A79-68A7-6271-E7D3-7AF74027DF0F}"/>
          </ac:picMkLst>
        </pc:picChg>
      </pc:sldChg>
      <pc:sldChg chg="addSp modSp add mod">
        <pc:chgData name="Ferdinanda Mariantonietta Ascrizzi" userId="695d3289-ef31-4d55-bf05-16013b28e36f" providerId="ADAL" clId="{9F55A831-0641-469C-B5B0-D2C6A56A4B13}" dt="2023-07-14T08:22:57.960" v="8857" actId="14100"/>
        <pc:sldMkLst>
          <pc:docMk/>
          <pc:sldMk cId="2091977635" sldId="2146848666"/>
        </pc:sldMkLst>
        <pc:spChg chg="mod">
          <ac:chgData name="Ferdinanda Mariantonietta Ascrizzi" userId="695d3289-ef31-4d55-bf05-16013b28e36f" providerId="ADAL" clId="{9F55A831-0641-469C-B5B0-D2C6A56A4B13}" dt="2023-07-13T21:39:40.713" v="6924" actId="1076"/>
          <ac:spMkLst>
            <pc:docMk/>
            <pc:sldMk cId="2091977635" sldId="2146848666"/>
            <ac:spMk id="3" creationId="{CD76FEDF-AE35-4229-9BDE-9CAC34FA3567}"/>
          </ac:spMkLst>
        </pc:spChg>
        <pc:spChg chg="add mod">
          <ac:chgData name="Ferdinanda Mariantonietta Ascrizzi" userId="695d3289-ef31-4d55-bf05-16013b28e36f" providerId="ADAL" clId="{9F55A831-0641-469C-B5B0-D2C6A56A4B13}" dt="2023-07-13T21:49:15.646" v="7632" actId="20577"/>
          <ac:spMkLst>
            <pc:docMk/>
            <pc:sldMk cId="2091977635" sldId="2146848666"/>
            <ac:spMk id="6" creationId="{49094E4E-5165-80D0-B145-7BE8F1F8EAE3}"/>
          </ac:spMkLst>
        </pc:spChg>
        <pc:spChg chg="mod">
          <ac:chgData name="Ferdinanda Mariantonietta Ascrizzi" userId="695d3289-ef31-4d55-bf05-16013b28e36f" providerId="ADAL" clId="{9F55A831-0641-469C-B5B0-D2C6A56A4B13}" dt="2023-07-14T08:22:57.960" v="8857" actId="14100"/>
          <ac:spMkLst>
            <pc:docMk/>
            <pc:sldMk cId="2091977635" sldId="2146848666"/>
            <ac:spMk id="26" creationId="{71274999-23B6-72AE-8845-F6F51B448B12}"/>
          </ac:spMkLst>
        </pc:spChg>
        <pc:picChg chg="add mod">
          <ac:chgData name="Ferdinanda Mariantonietta Ascrizzi" userId="695d3289-ef31-4d55-bf05-16013b28e36f" providerId="ADAL" clId="{9F55A831-0641-469C-B5B0-D2C6A56A4B13}" dt="2023-07-13T21:39:46.494" v="6926" actId="1076"/>
          <ac:picMkLst>
            <pc:docMk/>
            <pc:sldMk cId="2091977635" sldId="2146848666"/>
            <ac:picMk id="5" creationId="{02D6ABF5-DE1C-9CA6-1C0A-EFB3CB2004A9}"/>
          </ac:picMkLst>
        </pc:picChg>
      </pc:sldChg>
      <pc:sldChg chg="addSp delSp modSp add mod">
        <pc:chgData name="Ferdinanda Mariantonietta Ascrizzi" userId="695d3289-ef31-4d55-bf05-16013b28e36f" providerId="ADAL" clId="{9F55A831-0641-469C-B5B0-D2C6A56A4B13}" dt="2023-07-14T08:22:32.417" v="8836" actId="20577"/>
        <pc:sldMkLst>
          <pc:docMk/>
          <pc:sldMk cId="1597271301" sldId="2146848667"/>
        </pc:sldMkLst>
        <pc:spChg chg="del">
          <ac:chgData name="Ferdinanda Mariantonietta Ascrizzi" userId="695d3289-ef31-4d55-bf05-16013b28e36f" providerId="ADAL" clId="{9F55A831-0641-469C-B5B0-D2C6A56A4B13}" dt="2023-07-13T20:50:07.626" v="5439" actId="478"/>
          <ac:spMkLst>
            <pc:docMk/>
            <pc:sldMk cId="1597271301" sldId="2146848667"/>
            <ac:spMk id="3" creationId="{CD76FEDF-AE35-4229-9BDE-9CAC34FA3567}"/>
          </ac:spMkLst>
        </pc:spChg>
        <pc:spChg chg="mod">
          <ac:chgData name="Ferdinanda Mariantonietta Ascrizzi" userId="695d3289-ef31-4d55-bf05-16013b28e36f" providerId="ADAL" clId="{9F55A831-0641-469C-B5B0-D2C6A56A4B13}" dt="2023-07-13T21:22:51.217" v="6668" actId="20577"/>
          <ac:spMkLst>
            <pc:docMk/>
            <pc:sldMk cId="1597271301" sldId="2146848667"/>
            <ac:spMk id="6" creationId="{3A51B209-3D84-8D2F-E8BF-4363EC90FE54}"/>
          </ac:spMkLst>
        </pc:spChg>
        <pc:spChg chg="mod">
          <ac:chgData name="Ferdinanda Mariantonietta Ascrizzi" userId="695d3289-ef31-4d55-bf05-16013b28e36f" providerId="ADAL" clId="{9F55A831-0641-469C-B5B0-D2C6A56A4B13}" dt="2023-07-14T08:22:32.417" v="8836" actId="20577"/>
          <ac:spMkLst>
            <pc:docMk/>
            <pc:sldMk cId="1597271301" sldId="2146848667"/>
            <ac:spMk id="26" creationId="{71274999-23B6-72AE-8845-F6F51B448B12}"/>
          </ac:spMkLst>
        </pc:spChg>
        <pc:picChg chg="del">
          <ac:chgData name="Ferdinanda Mariantonietta Ascrizzi" userId="695d3289-ef31-4d55-bf05-16013b28e36f" providerId="ADAL" clId="{9F55A831-0641-469C-B5B0-D2C6A56A4B13}" dt="2023-07-13T20:50:29.849" v="5442" actId="478"/>
          <ac:picMkLst>
            <pc:docMk/>
            <pc:sldMk cId="1597271301" sldId="2146848667"/>
            <ac:picMk id="5" creationId="{6E121A79-68A7-6271-E7D3-7AF74027DF0F}"/>
          </ac:picMkLst>
        </pc:picChg>
        <pc:picChg chg="add mod">
          <ac:chgData name="Ferdinanda Mariantonietta Ascrizzi" userId="695d3289-ef31-4d55-bf05-16013b28e36f" providerId="ADAL" clId="{9F55A831-0641-469C-B5B0-D2C6A56A4B13}" dt="2023-07-13T21:14:34.245" v="6406" actId="1076"/>
          <ac:picMkLst>
            <pc:docMk/>
            <pc:sldMk cId="1597271301" sldId="2146848667"/>
            <ac:picMk id="7" creationId="{5F133BA6-3A9F-DF33-EB27-2CA0E15CC549}"/>
          </ac:picMkLst>
        </pc:picChg>
        <pc:picChg chg="add mod">
          <ac:chgData name="Ferdinanda Mariantonietta Ascrizzi" userId="695d3289-ef31-4d55-bf05-16013b28e36f" providerId="ADAL" clId="{9F55A831-0641-469C-B5B0-D2C6A56A4B13}" dt="2023-07-13T21:14:34.245" v="6406" actId="1076"/>
          <ac:picMkLst>
            <pc:docMk/>
            <pc:sldMk cId="1597271301" sldId="2146848667"/>
            <ac:picMk id="8" creationId="{2B6FAC55-72BF-094C-BF31-BB6F0605BACF}"/>
          </ac:picMkLst>
        </pc:picChg>
        <pc:picChg chg="add mod">
          <ac:chgData name="Ferdinanda Mariantonietta Ascrizzi" userId="695d3289-ef31-4d55-bf05-16013b28e36f" providerId="ADAL" clId="{9F55A831-0641-469C-B5B0-D2C6A56A4B13}" dt="2023-07-13T21:14:34.245" v="6406" actId="1076"/>
          <ac:picMkLst>
            <pc:docMk/>
            <pc:sldMk cId="1597271301" sldId="2146848667"/>
            <ac:picMk id="9" creationId="{A9E2FA16-E558-AB3E-0A1C-E2D91D0A562D}"/>
          </ac:picMkLst>
        </pc:picChg>
        <pc:picChg chg="add mod">
          <ac:chgData name="Ferdinanda Mariantonietta Ascrizzi" userId="695d3289-ef31-4d55-bf05-16013b28e36f" providerId="ADAL" clId="{9F55A831-0641-469C-B5B0-D2C6A56A4B13}" dt="2023-07-13T21:14:34.245" v="6406" actId="1076"/>
          <ac:picMkLst>
            <pc:docMk/>
            <pc:sldMk cId="1597271301" sldId="2146848667"/>
            <ac:picMk id="10" creationId="{11FBFF3A-E92D-46C8-8C01-2D7C7574139C}"/>
          </ac:picMkLst>
        </pc:picChg>
      </pc:sldChg>
      <pc:sldChg chg="addSp delSp modSp add mod">
        <pc:chgData name="Ferdinanda Mariantonietta Ascrizzi" userId="695d3289-ef31-4d55-bf05-16013b28e36f" providerId="ADAL" clId="{9F55A831-0641-469C-B5B0-D2C6A56A4B13}" dt="2023-07-14T08:22:38.758" v="8845" actId="20577"/>
        <pc:sldMkLst>
          <pc:docMk/>
          <pc:sldMk cId="3158175703" sldId="2146848668"/>
        </pc:sldMkLst>
        <pc:spChg chg="mod">
          <ac:chgData name="Ferdinanda Mariantonietta Ascrizzi" userId="695d3289-ef31-4d55-bf05-16013b28e36f" providerId="ADAL" clId="{9F55A831-0641-469C-B5B0-D2C6A56A4B13}" dt="2023-07-13T21:34:49.746" v="6911" actId="1076"/>
          <ac:spMkLst>
            <pc:docMk/>
            <pc:sldMk cId="3158175703" sldId="2146848668"/>
            <ac:spMk id="6" creationId="{3A51B209-3D84-8D2F-E8BF-4363EC90FE54}"/>
          </ac:spMkLst>
        </pc:spChg>
        <pc:spChg chg="mod">
          <ac:chgData name="Ferdinanda Mariantonietta Ascrizzi" userId="695d3289-ef31-4d55-bf05-16013b28e36f" providerId="ADAL" clId="{9F55A831-0641-469C-B5B0-D2C6A56A4B13}" dt="2023-07-14T08:22:38.758" v="8845" actId="20577"/>
          <ac:spMkLst>
            <pc:docMk/>
            <pc:sldMk cId="3158175703" sldId="2146848668"/>
            <ac:spMk id="26" creationId="{71274999-23B6-72AE-8845-F6F51B448B12}"/>
          </ac:spMkLst>
        </pc:spChg>
        <pc:picChg chg="add mod">
          <ac:chgData name="Ferdinanda Mariantonietta Ascrizzi" userId="695d3289-ef31-4d55-bf05-16013b28e36f" providerId="ADAL" clId="{9F55A831-0641-469C-B5B0-D2C6A56A4B13}" dt="2023-07-13T21:34:25.330" v="6906" actId="1076"/>
          <ac:picMkLst>
            <pc:docMk/>
            <pc:sldMk cId="3158175703" sldId="2146848668"/>
            <ac:picMk id="4" creationId="{7EA9983B-1C84-77A1-F79F-6DDF6D335D6D}"/>
          </ac:picMkLst>
        </pc:picChg>
        <pc:picChg chg="del">
          <ac:chgData name="Ferdinanda Mariantonietta Ascrizzi" userId="695d3289-ef31-4d55-bf05-16013b28e36f" providerId="ADAL" clId="{9F55A831-0641-469C-B5B0-D2C6A56A4B13}" dt="2023-07-13T21:32:35.311" v="6670" actId="478"/>
          <ac:picMkLst>
            <pc:docMk/>
            <pc:sldMk cId="3158175703" sldId="2146848668"/>
            <ac:picMk id="7" creationId="{5F133BA6-3A9F-DF33-EB27-2CA0E15CC549}"/>
          </ac:picMkLst>
        </pc:picChg>
        <pc:picChg chg="del">
          <ac:chgData name="Ferdinanda Mariantonietta Ascrizzi" userId="695d3289-ef31-4d55-bf05-16013b28e36f" providerId="ADAL" clId="{9F55A831-0641-469C-B5B0-D2C6A56A4B13}" dt="2023-07-13T21:32:38.070" v="6671" actId="478"/>
          <ac:picMkLst>
            <pc:docMk/>
            <pc:sldMk cId="3158175703" sldId="2146848668"/>
            <ac:picMk id="8" creationId="{2B6FAC55-72BF-094C-BF31-BB6F0605BACF}"/>
          </ac:picMkLst>
        </pc:picChg>
        <pc:picChg chg="del">
          <ac:chgData name="Ferdinanda Mariantonietta Ascrizzi" userId="695d3289-ef31-4d55-bf05-16013b28e36f" providerId="ADAL" clId="{9F55A831-0641-469C-B5B0-D2C6A56A4B13}" dt="2023-07-13T21:32:39.883" v="6672" actId="478"/>
          <ac:picMkLst>
            <pc:docMk/>
            <pc:sldMk cId="3158175703" sldId="2146848668"/>
            <ac:picMk id="9" creationId="{A9E2FA16-E558-AB3E-0A1C-E2D91D0A562D}"/>
          </ac:picMkLst>
        </pc:picChg>
        <pc:picChg chg="del">
          <ac:chgData name="Ferdinanda Mariantonietta Ascrizzi" userId="695d3289-ef31-4d55-bf05-16013b28e36f" providerId="ADAL" clId="{9F55A831-0641-469C-B5B0-D2C6A56A4B13}" dt="2023-07-13T21:32:40.870" v="6673" actId="478"/>
          <ac:picMkLst>
            <pc:docMk/>
            <pc:sldMk cId="3158175703" sldId="2146848668"/>
            <ac:picMk id="10" creationId="{11FBFF3A-E92D-46C8-8C01-2D7C7574139C}"/>
          </ac:picMkLst>
        </pc:picChg>
      </pc:sldChg>
      <pc:sldChg chg="addSp delSp modSp add mod ord">
        <pc:chgData name="Ferdinanda Mariantonietta Ascrizzi" userId="695d3289-ef31-4d55-bf05-16013b28e36f" providerId="ADAL" clId="{9F55A831-0641-469C-B5B0-D2C6A56A4B13}" dt="2023-07-14T08:23:06.744" v="8866" actId="20577"/>
        <pc:sldMkLst>
          <pc:docMk/>
          <pc:sldMk cId="2210013514" sldId="2146848669"/>
        </pc:sldMkLst>
        <pc:spChg chg="mod">
          <ac:chgData name="Ferdinanda Mariantonietta Ascrizzi" userId="695d3289-ef31-4d55-bf05-16013b28e36f" providerId="ADAL" clId="{9F55A831-0641-469C-B5B0-D2C6A56A4B13}" dt="2023-07-13T21:56:26.837" v="7935"/>
          <ac:spMkLst>
            <pc:docMk/>
            <pc:sldMk cId="2210013514" sldId="2146848669"/>
            <ac:spMk id="6" creationId="{3A51B209-3D84-8D2F-E8BF-4363EC90FE54}"/>
          </ac:spMkLst>
        </pc:spChg>
        <pc:spChg chg="mod">
          <ac:chgData name="Ferdinanda Mariantonietta Ascrizzi" userId="695d3289-ef31-4d55-bf05-16013b28e36f" providerId="ADAL" clId="{9F55A831-0641-469C-B5B0-D2C6A56A4B13}" dt="2023-07-14T08:23:06.744" v="8866" actId="20577"/>
          <ac:spMkLst>
            <pc:docMk/>
            <pc:sldMk cId="2210013514" sldId="2146848669"/>
            <ac:spMk id="26" creationId="{71274999-23B6-72AE-8845-F6F51B448B12}"/>
          </ac:spMkLst>
        </pc:spChg>
        <pc:picChg chg="add mod">
          <ac:chgData name="Ferdinanda Mariantonietta Ascrizzi" userId="695d3289-ef31-4d55-bf05-16013b28e36f" providerId="ADAL" clId="{9F55A831-0641-469C-B5B0-D2C6A56A4B13}" dt="2023-07-13T21:54:37.189" v="7823" actId="1076"/>
          <ac:picMkLst>
            <pc:docMk/>
            <pc:sldMk cId="2210013514" sldId="2146848669"/>
            <ac:picMk id="3" creationId="{6D92E6BE-98C6-C4A1-50FD-E536853286A2}"/>
          </ac:picMkLst>
        </pc:picChg>
        <pc:picChg chg="mod">
          <ac:chgData name="Ferdinanda Mariantonietta Ascrizzi" userId="695d3289-ef31-4d55-bf05-16013b28e36f" providerId="ADAL" clId="{9F55A831-0641-469C-B5B0-D2C6A56A4B13}" dt="2023-07-13T21:54:27.346" v="7820" actId="1076"/>
          <ac:picMkLst>
            <pc:docMk/>
            <pc:sldMk cId="2210013514" sldId="2146848669"/>
            <ac:picMk id="7" creationId="{5F133BA6-3A9F-DF33-EB27-2CA0E15CC549}"/>
          </ac:picMkLst>
        </pc:picChg>
        <pc:picChg chg="del">
          <ac:chgData name="Ferdinanda Mariantonietta Ascrizzi" userId="695d3289-ef31-4d55-bf05-16013b28e36f" providerId="ADAL" clId="{9F55A831-0641-469C-B5B0-D2C6A56A4B13}" dt="2023-07-13T21:50:14.146" v="7695" actId="478"/>
          <ac:picMkLst>
            <pc:docMk/>
            <pc:sldMk cId="2210013514" sldId="2146848669"/>
            <ac:picMk id="8" creationId="{2B6FAC55-72BF-094C-BF31-BB6F0605BACF}"/>
          </ac:picMkLst>
        </pc:picChg>
        <pc:picChg chg="del">
          <ac:chgData name="Ferdinanda Mariantonietta Ascrizzi" userId="695d3289-ef31-4d55-bf05-16013b28e36f" providerId="ADAL" clId="{9F55A831-0641-469C-B5B0-D2C6A56A4B13}" dt="2023-07-13T21:50:16.581" v="7696" actId="478"/>
          <ac:picMkLst>
            <pc:docMk/>
            <pc:sldMk cId="2210013514" sldId="2146848669"/>
            <ac:picMk id="9" creationId="{A9E2FA16-E558-AB3E-0A1C-E2D91D0A562D}"/>
          </ac:picMkLst>
        </pc:picChg>
        <pc:picChg chg="del">
          <ac:chgData name="Ferdinanda Mariantonietta Ascrizzi" userId="695d3289-ef31-4d55-bf05-16013b28e36f" providerId="ADAL" clId="{9F55A831-0641-469C-B5B0-D2C6A56A4B13}" dt="2023-07-13T21:50:19.011" v="7697" actId="478"/>
          <ac:picMkLst>
            <pc:docMk/>
            <pc:sldMk cId="2210013514" sldId="2146848669"/>
            <ac:picMk id="10" creationId="{11FBFF3A-E92D-46C8-8C01-2D7C7574139C}"/>
          </ac:picMkLst>
        </pc:picChg>
      </pc:sldChg>
      <pc:sldChg chg="modSp add mod ord">
        <pc:chgData name="Ferdinanda Mariantonietta Ascrizzi" userId="695d3289-ef31-4d55-bf05-16013b28e36f" providerId="ADAL" clId="{9F55A831-0641-469C-B5B0-D2C6A56A4B13}" dt="2023-07-14T11:01:11.770" v="12964"/>
        <pc:sldMkLst>
          <pc:docMk/>
          <pc:sldMk cId="2204460804" sldId="2146848670"/>
        </pc:sldMkLst>
        <pc:spChg chg="mod">
          <ac:chgData name="Ferdinanda Mariantonietta Ascrizzi" userId="695d3289-ef31-4d55-bf05-16013b28e36f" providerId="ADAL" clId="{9F55A831-0641-469C-B5B0-D2C6A56A4B13}" dt="2023-07-14T11:01:11.770" v="12964"/>
          <ac:spMkLst>
            <pc:docMk/>
            <pc:sldMk cId="2204460804" sldId="2146848670"/>
            <ac:spMk id="3" creationId="{CD76FEDF-AE35-4229-9BDE-9CAC34FA3567}"/>
          </ac:spMkLst>
        </pc:spChg>
        <pc:spChg chg="mod">
          <ac:chgData name="Ferdinanda Mariantonietta Ascrizzi" userId="695d3289-ef31-4d55-bf05-16013b28e36f" providerId="ADAL" clId="{9F55A831-0641-469C-B5B0-D2C6A56A4B13}" dt="2023-07-13T21:58:04.988" v="8005" actId="20577"/>
          <ac:spMkLst>
            <pc:docMk/>
            <pc:sldMk cId="2204460804" sldId="2146848670"/>
            <ac:spMk id="26" creationId="{71274999-23B6-72AE-8845-F6F51B448B12}"/>
          </ac:spMkLst>
        </pc:spChg>
      </pc:sldChg>
      <pc:sldChg chg="addSp modSp add mod">
        <pc:chgData name="Ferdinanda Mariantonietta Ascrizzi" userId="695d3289-ef31-4d55-bf05-16013b28e36f" providerId="ADAL" clId="{9F55A831-0641-469C-B5B0-D2C6A56A4B13}" dt="2023-07-14T11:01:43.663" v="12973" actId="20577"/>
        <pc:sldMkLst>
          <pc:docMk/>
          <pc:sldMk cId="431281388" sldId="2146848671"/>
        </pc:sldMkLst>
        <pc:spChg chg="mod">
          <ac:chgData name="Ferdinanda Mariantonietta Ascrizzi" userId="695d3289-ef31-4d55-bf05-16013b28e36f" providerId="ADAL" clId="{9F55A831-0641-469C-B5B0-D2C6A56A4B13}" dt="2023-07-14T09:07:33.929" v="9872" actId="14100"/>
          <ac:spMkLst>
            <pc:docMk/>
            <pc:sldMk cId="431281388" sldId="2146848671"/>
            <ac:spMk id="2" creationId="{632AECDF-DA63-0EEB-A438-CC2936635F6D}"/>
          </ac:spMkLst>
        </pc:spChg>
        <pc:spChg chg="mod">
          <ac:chgData name="Ferdinanda Mariantonietta Ascrizzi" userId="695d3289-ef31-4d55-bf05-16013b28e36f" providerId="ADAL" clId="{9F55A831-0641-469C-B5B0-D2C6A56A4B13}" dt="2023-07-14T09:13:40.202" v="10221" actId="20577"/>
          <ac:spMkLst>
            <pc:docMk/>
            <pc:sldMk cId="431281388" sldId="2146848671"/>
            <ac:spMk id="3" creationId="{CD76FEDF-AE35-4229-9BDE-9CAC34FA3567}"/>
          </ac:spMkLst>
        </pc:spChg>
        <pc:spChg chg="mod">
          <ac:chgData name="Ferdinanda Mariantonietta Ascrizzi" userId="695d3289-ef31-4d55-bf05-16013b28e36f" providerId="ADAL" clId="{9F55A831-0641-469C-B5B0-D2C6A56A4B13}" dt="2023-07-14T11:01:43.663" v="12973" actId="20577"/>
          <ac:spMkLst>
            <pc:docMk/>
            <pc:sldMk cId="431281388" sldId="2146848671"/>
            <ac:spMk id="26" creationId="{71274999-23B6-72AE-8845-F6F51B448B12}"/>
          </ac:spMkLst>
        </pc:spChg>
        <pc:picChg chg="add mod">
          <ac:chgData name="Ferdinanda Mariantonietta Ascrizzi" userId="695d3289-ef31-4d55-bf05-16013b28e36f" providerId="ADAL" clId="{9F55A831-0641-469C-B5B0-D2C6A56A4B13}" dt="2023-07-14T09:07:28.661" v="9871" actId="1076"/>
          <ac:picMkLst>
            <pc:docMk/>
            <pc:sldMk cId="431281388" sldId="2146848671"/>
            <ac:picMk id="5" creationId="{D4CB1FEB-1F4D-79F9-592C-989AEE462620}"/>
          </ac:picMkLst>
        </pc:picChg>
      </pc:sldChg>
      <pc:sldChg chg="addSp delSp modSp add mod">
        <pc:chgData name="Ferdinanda Mariantonietta Ascrizzi" userId="695d3289-ef31-4d55-bf05-16013b28e36f" providerId="ADAL" clId="{9F55A831-0641-469C-B5B0-D2C6A56A4B13}" dt="2023-07-14T11:01:50.818" v="12982" actId="20577"/>
        <pc:sldMkLst>
          <pc:docMk/>
          <pc:sldMk cId="395513528" sldId="2146848672"/>
        </pc:sldMkLst>
        <pc:spChg chg="mod">
          <ac:chgData name="Ferdinanda Mariantonietta Ascrizzi" userId="695d3289-ef31-4d55-bf05-16013b28e36f" providerId="ADAL" clId="{9F55A831-0641-469C-B5B0-D2C6A56A4B13}" dt="2023-07-14T09:22:46.960" v="10465" actId="1076"/>
          <ac:spMkLst>
            <pc:docMk/>
            <pc:sldMk cId="395513528" sldId="2146848672"/>
            <ac:spMk id="3" creationId="{CD76FEDF-AE35-4229-9BDE-9CAC34FA3567}"/>
          </ac:spMkLst>
        </pc:spChg>
        <pc:spChg chg="mod">
          <ac:chgData name="Ferdinanda Mariantonietta Ascrizzi" userId="695d3289-ef31-4d55-bf05-16013b28e36f" providerId="ADAL" clId="{9F55A831-0641-469C-B5B0-D2C6A56A4B13}" dt="2023-07-14T11:01:50.818" v="12982" actId="20577"/>
          <ac:spMkLst>
            <pc:docMk/>
            <pc:sldMk cId="395513528" sldId="2146848672"/>
            <ac:spMk id="26" creationId="{71274999-23B6-72AE-8845-F6F51B448B12}"/>
          </ac:spMkLst>
        </pc:spChg>
        <pc:picChg chg="del">
          <ac:chgData name="Ferdinanda Mariantonietta Ascrizzi" userId="695d3289-ef31-4d55-bf05-16013b28e36f" providerId="ADAL" clId="{9F55A831-0641-469C-B5B0-D2C6A56A4B13}" dt="2023-07-14T09:14:56.447" v="10362" actId="478"/>
          <ac:picMkLst>
            <pc:docMk/>
            <pc:sldMk cId="395513528" sldId="2146848672"/>
            <ac:picMk id="5" creationId="{D4CB1FEB-1F4D-79F9-592C-989AEE462620}"/>
          </ac:picMkLst>
        </pc:picChg>
        <pc:picChg chg="add del">
          <ac:chgData name="Ferdinanda Mariantonietta Ascrizzi" userId="695d3289-ef31-4d55-bf05-16013b28e36f" providerId="ADAL" clId="{9F55A831-0641-469C-B5B0-D2C6A56A4B13}" dt="2023-07-14T09:16:33.989" v="10364" actId="478"/>
          <ac:picMkLst>
            <pc:docMk/>
            <pc:sldMk cId="395513528" sldId="2146848672"/>
            <ac:picMk id="6" creationId="{EBAFC598-5A28-6351-56E0-7F0B58CAF06B}"/>
          </ac:picMkLst>
        </pc:picChg>
        <pc:picChg chg="add mod">
          <ac:chgData name="Ferdinanda Mariantonietta Ascrizzi" userId="695d3289-ef31-4d55-bf05-16013b28e36f" providerId="ADAL" clId="{9F55A831-0641-469C-B5B0-D2C6A56A4B13}" dt="2023-07-14T09:17:41.625" v="10368" actId="1076"/>
          <ac:picMkLst>
            <pc:docMk/>
            <pc:sldMk cId="395513528" sldId="2146848672"/>
            <ac:picMk id="8" creationId="{923E88F0-E74D-2142-6DC1-BE47A6D762B1}"/>
          </ac:picMkLst>
        </pc:picChg>
        <pc:picChg chg="add mod">
          <ac:chgData name="Ferdinanda Mariantonietta Ascrizzi" userId="695d3289-ef31-4d55-bf05-16013b28e36f" providerId="ADAL" clId="{9F55A831-0641-469C-B5B0-D2C6A56A4B13}" dt="2023-07-14T09:20:22.295" v="10372" actId="1076"/>
          <ac:picMkLst>
            <pc:docMk/>
            <pc:sldMk cId="395513528" sldId="2146848672"/>
            <ac:picMk id="10" creationId="{D2803982-1D34-0341-21A5-2586DA56E115}"/>
          </ac:picMkLst>
        </pc:picChg>
      </pc:sldChg>
      <pc:sldChg chg="addSp delSp modSp add mod">
        <pc:chgData name="Ferdinanda Mariantonietta Ascrizzi" userId="695d3289-ef31-4d55-bf05-16013b28e36f" providerId="ADAL" clId="{9F55A831-0641-469C-B5B0-D2C6A56A4B13}" dt="2023-07-14T11:01:57.821" v="12991" actId="20577"/>
        <pc:sldMkLst>
          <pc:docMk/>
          <pc:sldMk cId="3560242884" sldId="2146848673"/>
        </pc:sldMkLst>
        <pc:spChg chg="mod">
          <ac:chgData name="Ferdinanda Mariantonietta Ascrizzi" userId="695d3289-ef31-4d55-bf05-16013b28e36f" providerId="ADAL" clId="{9F55A831-0641-469C-B5B0-D2C6A56A4B13}" dt="2023-07-14T09:31:19.183" v="10749"/>
          <ac:spMkLst>
            <pc:docMk/>
            <pc:sldMk cId="3560242884" sldId="2146848673"/>
            <ac:spMk id="3" creationId="{CD76FEDF-AE35-4229-9BDE-9CAC34FA3567}"/>
          </ac:spMkLst>
        </pc:spChg>
        <pc:spChg chg="mod">
          <ac:chgData name="Ferdinanda Mariantonietta Ascrizzi" userId="695d3289-ef31-4d55-bf05-16013b28e36f" providerId="ADAL" clId="{9F55A831-0641-469C-B5B0-D2C6A56A4B13}" dt="2023-07-14T11:01:57.821" v="12991" actId="20577"/>
          <ac:spMkLst>
            <pc:docMk/>
            <pc:sldMk cId="3560242884" sldId="2146848673"/>
            <ac:spMk id="26" creationId="{71274999-23B6-72AE-8845-F6F51B448B12}"/>
          </ac:spMkLst>
        </pc:spChg>
        <pc:picChg chg="add del mod">
          <ac:chgData name="Ferdinanda Mariantonietta Ascrizzi" userId="695d3289-ef31-4d55-bf05-16013b28e36f" providerId="ADAL" clId="{9F55A831-0641-469C-B5B0-D2C6A56A4B13}" dt="2023-07-14T09:32:48.258" v="10750" actId="478"/>
          <ac:picMkLst>
            <pc:docMk/>
            <pc:sldMk cId="3560242884" sldId="2146848673"/>
            <ac:picMk id="5" creationId="{CB431944-79C2-CE6E-D420-B5FB67644019}"/>
          </ac:picMkLst>
        </pc:picChg>
        <pc:picChg chg="add del mod">
          <ac:chgData name="Ferdinanda Mariantonietta Ascrizzi" userId="695d3289-ef31-4d55-bf05-16013b28e36f" providerId="ADAL" clId="{9F55A831-0641-469C-B5B0-D2C6A56A4B13}" dt="2023-07-14T09:30:48.636" v="10739" actId="478"/>
          <ac:picMkLst>
            <pc:docMk/>
            <pc:sldMk cId="3560242884" sldId="2146848673"/>
            <ac:picMk id="7" creationId="{CBC2DB1D-06B7-2A36-CB71-94C1AD804387}"/>
          </ac:picMkLst>
        </pc:picChg>
        <pc:picChg chg="del">
          <ac:chgData name="Ferdinanda Mariantonietta Ascrizzi" userId="695d3289-ef31-4d55-bf05-16013b28e36f" providerId="ADAL" clId="{9F55A831-0641-469C-B5B0-D2C6A56A4B13}" dt="2023-07-14T09:29:36.279" v="10728" actId="478"/>
          <ac:picMkLst>
            <pc:docMk/>
            <pc:sldMk cId="3560242884" sldId="2146848673"/>
            <ac:picMk id="8" creationId="{923E88F0-E74D-2142-6DC1-BE47A6D762B1}"/>
          </ac:picMkLst>
        </pc:picChg>
        <pc:picChg chg="del">
          <ac:chgData name="Ferdinanda Mariantonietta Ascrizzi" userId="695d3289-ef31-4d55-bf05-16013b28e36f" providerId="ADAL" clId="{9F55A831-0641-469C-B5B0-D2C6A56A4B13}" dt="2023-07-14T09:29:38.430" v="10729" actId="478"/>
          <ac:picMkLst>
            <pc:docMk/>
            <pc:sldMk cId="3560242884" sldId="2146848673"/>
            <ac:picMk id="10" creationId="{D2803982-1D34-0341-21A5-2586DA56E115}"/>
          </ac:picMkLst>
        </pc:picChg>
        <pc:picChg chg="add mod">
          <ac:chgData name="Ferdinanda Mariantonietta Ascrizzi" userId="695d3289-ef31-4d55-bf05-16013b28e36f" providerId="ADAL" clId="{9F55A831-0641-469C-B5B0-D2C6A56A4B13}" dt="2023-07-14T09:31:07.840" v="10746" actId="1076"/>
          <ac:picMkLst>
            <pc:docMk/>
            <pc:sldMk cId="3560242884" sldId="2146848673"/>
            <ac:picMk id="11" creationId="{6F4FC6AD-3ACA-3B7B-2D54-863DC5A3D8CC}"/>
          </ac:picMkLst>
        </pc:picChg>
        <pc:picChg chg="add mod">
          <ac:chgData name="Ferdinanda Mariantonietta Ascrizzi" userId="695d3289-ef31-4d55-bf05-16013b28e36f" providerId="ADAL" clId="{9F55A831-0641-469C-B5B0-D2C6A56A4B13}" dt="2023-07-14T09:33:02.836" v="10755" actId="1076"/>
          <ac:picMkLst>
            <pc:docMk/>
            <pc:sldMk cId="3560242884" sldId="2146848673"/>
            <ac:picMk id="13" creationId="{0B4A152A-56A5-CF04-1406-5406CAA25CD9}"/>
          </ac:picMkLst>
        </pc:picChg>
      </pc:sldChg>
      <pc:sldChg chg="addSp delSp modSp add mod ord">
        <pc:chgData name="Ferdinanda Mariantonietta Ascrizzi" userId="695d3289-ef31-4d55-bf05-16013b28e36f" providerId="ADAL" clId="{9F55A831-0641-469C-B5B0-D2C6A56A4B13}" dt="2023-07-14T11:02:05.410" v="13000" actId="20577"/>
        <pc:sldMkLst>
          <pc:docMk/>
          <pc:sldMk cId="4066871449" sldId="2146848674"/>
        </pc:sldMkLst>
        <pc:spChg chg="mod">
          <ac:chgData name="Ferdinanda Mariantonietta Ascrizzi" userId="695d3289-ef31-4d55-bf05-16013b28e36f" providerId="ADAL" clId="{9F55A831-0641-469C-B5B0-D2C6A56A4B13}" dt="2023-07-14T10:01:12.427" v="11686" actId="20577"/>
          <ac:spMkLst>
            <pc:docMk/>
            <pc:sldMk cId="4066871449" sldId="2146848674"/>
            <ac:spMk id="3" creationId="{CD76FEDF-AE35-4229-9BDE-9CAC34FA3567}"/>
          </ac:spMkLst>
        </pc:spChg>
        <pc:spChg chg="mod">
          <ac:chgData name="Ferdinanda Mariantonietta Ascrizzi" userId="695d3289-ef31-4d55-bf05-16013b28e36f" providerId="ADAL" clId="{9F55A831-0641-469C-B5B0-D2C6A56A4B13}" dt="2023-07-14T11:02:05.410" v="13000" actId="20577"/>
          <ac:spMkLst>
            <pc:docMk/>
            <pc:sldMk cId="4066871449" sldId="2146848674"/>
            <ac:spMk id="26" creationId="{71274999-23B6-72AE-8845-F6F51B448B12}"/>
          </ac:spMkLst>
        </pc:spChg>
        <pc:picChg chg="del">
          <ac:chgData name="Ferdinanda Mariantonietta Ascrizzi" userId="695d3289-ef31-4d55-bf05-16013b28e36f" providerId="ADAL" clId="{9F55A831-0641-469C-B5B0-D2C6A56A4B13}" dt="2023-07-14T09:44:44.727" v="10850" actId="478"/>
          <ac:picMkLst>
            <pc:docMk/>
            <pc:sldMk cId="4066871449" sldId="2146848674"/>
            <ac:picMk id="5" creationId="{D4CB1FEB-1F4D-79F9-592C-989AEE462620}"/>
          </ac:picMkLst>
        </pc:picChg>
        <pc:picChg chg="add mod">
          <ac:chgData name="Ferdinanda Mariantonietta Ascrizzi" userId="695d3289-ef31-4d55-bf05-16013b28e36f" providerId="ADAL" clId="{9F55A831-0641-469C-B5B0-D2C6A56A4B13}" dt="2023-07-14T09:45:10.039" v="10856" actId="14100"/>
          <ac:picMkLst>
            <pc:docMk/>
            <pc:sldMk cId="4066871449" sldId="2146848674"/>
            <ac:picMk id="6" creationId="{654799DA-0769-9E8C-DC8B-74300F830B14}"/>
          </ac:picMkLst>
        </pc:picChg>
      </pc:sldChg>
      <pc:sldChg chg="addSp delSp modSp add mod">
        <pc:chgData name="Ferdinanda Mariantonietta Ascrizzi" userId="695d3289-ef31-4d55-bf05-16013b28e36f" providerId="ADAL" clId="{9F55A831-0641-469C-B5B0-D2C6A56A4B13}" dt="2023-07-14T10:56:32.009" v="12891" actId="20577"/>
        <pc:sldMkLst>
          <pc:docMk/>
          <pc:sldMk cId="3069454872" sldId="2146848675"/>
        </pc:sldMkLst>
        <pc:spChg chg="del">
          <ac:chgData name="Ferdinanda Mariantonietta Ascrizzi" userId="695d3289-ef31-4d55-bf05-16013b28e36f" providerId="ADAL" clId="{9F55A831-0641-469C-B5B0-D2C6A56A4B13}" dt="2023-07-14T10:29:02.831" v="12115" actId="478"/>
          <ac:spMkLst>
            <pc:docMk/>
            <pc:sldMk cId="3069454872" sldId="2146848675"/>
            <ac:spMk id="3" creationId="{CD76FEDF-AE35-4229-9BDE-9CAC34FA3567}"/>
          </ac:spMkLst>
        </pc:spChg>
        <pc:spChg chg="add mod">
          <ac:chgData name="Ferdinanda Mariantonietta Ascrizzi" userId="695d3289-ef31-4d55-bf05-16013b28e36f" providerId="ADAL" clId="{9F55A831-0641-469C-B5B0-D2C6A56A4B13}" dt="2023-07-14T10:40:20.753" v="12568" actId="1076"/>
          <ac:spMkLst>
            <pc:docMk/>
            <pc:sldMk cId="3069454872" sldId="2146848675"/>
            <ac:spMk id="5" creationId="{02055036-1AF7-5712-C28E-0EC3B722F3ED}"/>
          </ac:spMkLst>
        </pc:spChg>
        <pc:spChg chg="mod">
          <ac:chgData name="Ferdinanda Mariantonietta Ascrizzi" userId="695d3289-ef31-4d55-bf05-16013b28e36f" providerId="ADAL" clId="{9F55A831-0641-469C-B5B0-D2C6A56A4B13}" dt="2023-07-14T10:56:32.009" v="12891" actId="20577"/>
          <ac:spMkLst>
            <pc:docMk/>
            <pc:sldMk cId="3069454872" sldId="2146848675"/>
            <ac:spMk id="26" creationId="{71274999-23B6-72AE-8845-F6F51B448B12}"/>
          </ac:spMkLst>
        </pc:spChg>
        <pc:picChg chg="del">
          <ac:chgData name="Ferdinanda Mariantonietta Ascrizzi" userId="695d3289-ef31-4d55-bf05-16013b28e36f" providerId="ADAL" clId="{9F55A831-0641-469C-B5B0-D2C6A56A4B13}" dt="2023-07-14T10:28:58.793" v="12114" actId="478"/>
          <ac:picMkLst>
            <pc:docMk/>
            <pc:sldMk cId="3069454872" sldId="2146848675"/>
            <ac:picMk id="4" creationId="{C359A2FB-2E26-B79F-6B94-07D94E13F217}"/>
          </ac:picMkLst>
        </pc:picChg>
        <pc:picChg chg="del">
          <ac:chgData name="Ferdinanda Mariantonietta Ascrizzi" userId="695d3289-ef31-4d55-bf05-16013b28e36f" providerId="ADAL" clId="{9F55A831-0641-469C-B5B0-D2C6A56A4B13}" dt="2023-07-14T10:40:01.950" v="12566" actId="478"/>
          <ac:picMkLst>
            <pc:docMk/>
            <pc:sldMk cId="3069454872" sldId="2146848675"/>
            <ac:picMk id="6" creationId="{009F1CC8-2114-0E39-46CB-D87C10D8FB2B}"/>
          </ac:picMkLst>
        </pc:picChg>
        <pc:picChg chg="add del mod">
          <ac:chgData name="Ferdinanda Mariantonietta Ascrizzi" userId="695d3289-ef31-4d55-bf05-16013b28e36f" providerId="ADAL" clId="{9F55A831-0641-469C-B5B0-D2C6A56A4B13}" dt="2023-07-14T10:39:58.352" v="12564" actId="478"/>
          <ac:picMkLst>
            <pc:docMk/>
            <pc:sldMk cId="3069454872" sldId="2146848675"/>
            <ac:picMk id="7" creationId="{42E68A5C-EF6B-CC03-B064-149C2EDD0A01}"/>
          </ac:picMkLst>
        </pc:picChg>
        <pc:picChg chg="add mod">
          <ac:chgData name="Ferdinanda Mariantonietta Ascrizzi" userId="695d3289-ef31-4d55-bf05-16013b28e36f" providerId="ADAL" clId="{9F55A831-0641-469C-B5B0-D2C6A56A4B13}" dt="2023-07-14T10:40:09.021" v="12567" actId="1076"/>
          <ac:picMkLst>
            <pc:docMk/>
            <pc:sldMk cId="3069454872" sldId="2146848675"/>
            <ac:picMk id="9" creationId="{87C11571-CCD7-FA03-9266-B4C9E85FA0E0}"/>
          </ac:picMkLst>
        </pc:picChg>
      </pc:sldChg>
      <pc:sldChg chg="modSp add del mod">
        <pc:chgData name="Ferdinanda Mariantonietta Ascrizzi" userId="695d3289-ef31-4d55-bf05-16013b28e36f" providerId="ADAL" clId="{9F55A831-0641-469C-B5B0-D2C6A56A4B13}" dt="2023-07-14T10:56:23.789" v="12889" actId="2696"/>
        <pc:sldMkLst>
          <pc:docMk/>
          <pc:sldMk cId="2650574397" sldId="2146848676"/>
        </pc:sldMkLst>
        <pc:spChg chg="mod">
          <ac:chgData name="Ferdinanda Mariantonietta Ascrizzi" userId="695d3289-ef31-4d55-bf05-16013b28e36f" providerId="ADAL" clId="{9F55A831-0641-469C-B5B0-D2C6A56A4B13}" dt="2023-07-14T10:52:55.284" v="12871" actId="20577"/>
          <ac:spMkLst>
            <pc:docMk/>
            <pc:sldMk cId="2650574397" sldId="2146848676"/>
            <ac:spMk id="26" creationId="{71274999-23B6-72AE-8845-F6F51B448B12}"/>
          </ac:spMkLst>
        </pc:spChg>
      </pc:sldChg>
      <pc:sldChg chg="addSp delSp modSp add mod">
        <pc:chgData name="Ferdinanda Mariantonietta Ascrizzi" userId="695d3289-ef31-4d55-bf05-16013b28e36f" providerId="ADAL" clId="{9F55A831-0641-469C-B5B0-D2C6A56A4B13}" dt="2023-07-14T10:56:39.697" v="12895" actId="20577"/>
        <pc:sldMkLst>
          <pc:docMk/>
          <pc:sldMk cId="3328639034" sldId="2146848677"/>
        </pc:sldMkLst>
        <pc:spChg chg="add del mod">
          <ac:chgData name="Ferdinanda Mariantonietta Ascrizzi" userId="695d3289-ef31-4d55-bf05-16013b28e36f" providerId="ADAL" clId="{9F55A831-0641-469C-B5B0-D2C6A56A4B13}" dt="2023-07-14T10:43:20.696" v="12701" actId="478"/>
          <ac:spMkLst>
            <pc:docMk/>
            <pc:sldMk cId="3328639034" sldId="2146848677"/>
            <ac:spMk id="4" creationId="{A9C52001-C7A1-B226-8C18-5F8438D6E3AD}"/>
          </ac:spMkLst>
        </pc:spChg>
        <pc:spChg chg="del">
          <ac:chgData name="Ferdinanda Mariantonietta Ascrizzi" userId="695d3289-ef31-4d55-bf05-16013b28e36f" providerId="ADAL" clId="{9F55A831-0641-469C-B5B0-D2C6A56A4B13}" dt="2023-07-14T10:41:17.008" v="12571" actId="478"/>
          <ac:spMkLst>
            <pc:docMk/>
            <pc:sldMk cId="3328639034" sldId="2146848677"/>
            <ac:spMk id="5" creationId="{02055036-1AF7-5712-C28E-0EC3B722F3ED}"/>
          </ac:spMkLst>
        </pc:spChg>
        <pc:spChg chg="add mod">
          <ac:chgData name="Ferdinanda Mariantonietta Ascrizzi" userId="695d3289-ef31-4d55-bf05-16013b28e36f" providerId="ADAL" clId="{9F55A831-0641-469C-B5B0-D2C6A56A4B13}" dt="2023-07-14T10:52:29.407" v="12852" actId="1076"/>
          <ac:spMkLst>
            <pc:docMk/>
            <pc:sldMk cId="3328639034" sldId="2146848677"/>
            <ac:spMk id="6" creationId="{1B4354DA-9D27-6D9B-1A90-F032762EC422}"/>
          </ac:spMkLst>
        </pc:spChg>
        <pc:spChg chg="mod">
          <ac:chgData name="Ferdinanda Mariantonietta Ascrizzi" userId="695d3289-ef31-4d55-bf05-16013b28e36f" providerId="ADAL" clId="{9F55A831-0641-469C-B5B0-D2C6A56A4B13}" dt="2023-07-14T10:56:39.697" v="12895" actId="20577"/>
          <ac:spMkLst>
            <pc:docMk/>
            <pc:sldMk cId="3328639034" sldId="2146848677"/>
            <ac:spMk id="26" creationId="{71274999-23B6-72AE-8845-F6F51B448B12}"/>
          </ac:spMkLst>
        </pc:spChg>
        <pc:picChg chg="add mod">
          <ac:chgData name="Ferdinanda Mariantonietta Ascrizzi" userId="695d3289-ef31-4d55-bf05-16013b28e36f" providerId="ADAL" clId="{9F55A831-0641-469C-B5B0-D2C6A56A4B13}" dt="2023-07-14T10:52:33.700" v="12853" actId="1076"/>
          <ac:picMkLst>
            <pc:docMk/>
            <pc:sldMk cId="3328639034" sldId="2146848677"/>
            <ac:picMk id="3" creationId="{7F3BFB1F-42CF-7763-3D6F-280D7CA15408}"/>
          </ac:picMkLst>
        </pc:picChg>
        <pc:picChg chg="del">
          <ac:chgData name="Ferdinanda Mariantonietta Ascrizzi" userId="695d3289-ef31-4d55-bf05-16013b28e36f" providerId="ADAL" clId="{9F55A831-0641-469C-B5B0-D2C6A56A4B13}" dt="2023-07-14T10:41:18.482" v="12572" actId="478"/>
          <ac:picMkLst>
            <pc:docMk/>
            <pc:sldMk cId="3328639034" sldId="2146848677"/>
            <ac:picMk id="9" creationId="{87C11571-CCD7-FA03-9266-B4C9E85FA0E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DDA8F8-B397-C84C-B421-9B5451ED5A39}" type="datetimeFigureOut">
              <a:rPr lang="it-IT" smtClean="0"/>
              <a:t>14/07/2023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AE48FC-613A-8147-9C97-A6C237BAC545}" type="slidenum">
              <a:rPr lang="it-IT" smtClean="0"/>
              <a:t>‹N›</a:t>
            </a:fld>
            <a:endParaRPr lang="it-IT"/>
          </a:p>
        </p:txBody>
      </p:sp>
    </p:spTree>
    <p:extLst>
      <p:ext uri="{BB962C8B-B14F-4D97-AF65-F5344CB8AC3E}">
        <p14:creationId xmlns:p14="http://schemas.microsoft.com/office/powerpoint/2010/main" val="591011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00FE6C0-0867-4045-90AD-DC577695CD53}"/>
              </a:ext>
            </a:extLst>
          </p:cNvPr>
          <p:cNvSpPr txBox="1"/>
          <p:nvPr userDrawn="1"/>
        </p:nvSpPr>
        <p:spPr>
          <a:xfrm>
            <a:off x="11306264" y="6348130"/>
            <a:ext cx="396995" cy="276999"/>
          </a:xfrm>
          <a:prstGeom prst="rect">
            <a:avLst/>
          </a:prstGeom>
          <a:noFill/>
        </p:spPr>
        <p:txBody>
          <a:bodyPr wrap="square" rtlCol="0">
            <a:spAutoFit/>
          </a:bodyPr>
          <a:lstStyle/>
          <a:p>
            <a:fld id="{3F0D3942-F811-4470-8CE3-88B124240BF4}" type="slidenum">
              <a:rPr lang="it-IT" sz="1200" smtClean="0">
                <a:solidFill>
                  <a:schemeClr val="bg1"/>
                </a:solidFill>
              </a:rPr>
              <a:t>‹N›</a:t>
            </a:fld>
            <a:endParaRPr lang="it-IT" sz="1200">
              <a:solidFill>
                <a:schemeClr val="bg1"/>
              </a:solidFill>
            </a:endParaRPr>
          </a:p>
        </p:txBody>
      </p:sp>
      <p:pic>
        <p:nvPicPr>
          <p:cNvPr id="21" name="Picture 20">
            <a:extLst>
              <a:ext uri="{FF2B5EF4-FFF2-40B4-BE49-F238E27FC236}">
                <a16:creationId xmlns:a16="http://schemas.microsoft.com/office/drawing/2014/main" id="{5B7BD248-E71F-423E-A465-CF9BDF911746}"/>
              </a:ext>
            </a:extLst>
          </p:cNvPr>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l="44755" t="7852" r="9783" b="16532"/>
          <a:stretch/>
        </p:blipFill>
        <p:spPr bwMode="auto">
          <a:xfrm>
            <a:off x="6545058" y="1139367"/>
            <a:ext cx="5646942" cy="5718633"/>
          </a:xfrm>
          <a:prstGeom prst="rect">
            <a:avLst/>
          </a:prstGeom>
          <a:noFill/>
          <a:ln>
            <a:noFill/>
          </a:ln>
          <a:extLst>
            <a:ext uri="{53640926-AAD7-44d8-BBD7-CCE9431645EC}">
              <a14:shadowObscured xmlns:a14="http://schemas.microsoft.com/office/drawing/2010/main" xmlns=""/>
            </a:ext>
          </a:extLst>
        </p:spPr>
      </p:pic>
      <p:pic>
        <p:nvPicPr>
          <p:cNvPr id="2" name="Immagine 13">
            <a:extLst>
              <a:ext uri="{FF2B5EF4-FFF2-40B4-BE49-F238E27FC236}">
                <a16:creationId xmlns:a16="http://schemas.microsoft.com/office/drawing/2014/main" id="{258B4EAD-39A1-8AEF-4560-DBD7B0131B1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
        <p:nvSpPr>
          <p:cNvPr id="3" name="Rettangolo 8">
            <a:extLst>
              <a:ext uri="{FF2B5EF4-FFF2-40B4-BE49-F238E27FC236}">
                <a16:creationId xmlns:a16="http://schemas.microsoft.com/office/drawing/2014/main" id="{3FA3D276-2B3E-6895-2A42-6F6B112A2AB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4" name="Immagine 9">
            <a:extLst>
              <a:ext uri="{FF2B5EF4-FFF2-40B4-BE49-F238E27FC236}">
                <a16:creationId xmlns:a16="http://schemas.microsoft.com/office/drawing/2014/main" id="{5B064D5F-EBD2-14EE-5697-52B2CC0059A4}"/>
              </a:ext>
            </a:extLst>
          </p:cNvPr>
          <p:cNvPicPr>
            <a:picLocks noChangeAspect="1"/>
          </p:cNvPicPr>
          <p:nvPr userDrawn="1"/>
        </p:nvPicPr>
        <p:blipFill>
          <a:blip r:embed="rId4"/>
          <a:stretch>
            <a:fillRect/>
          </a:stretch>
        </p:blipFill>
        <p:spPr>
          <a:xfrm>
            <a:off x="700791" y="6212961"/>
            <a:ext cx="1438562" cy="508515"/>
          </a:xfrm>
          <a:prstGeom prst="rect">
            <a:avLst/>
          </a:prstGeom>
        </p:spPr>
      </p:pic>
    </p:spTree>
    <p:extLst>
      <p:ext uri="{BB962C8B-B14F-4D97-AF65-F5344CB8AC3E}">
        <p14:creationId xmlns:p14="http://schemas.microsoft.com/office/powerpoint/2010/main" val="3070275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28" name="Titolo Testo"/>
          <p:cNvSpPr txBox="1">
            <a:spLocks noGrp="1"/>
          </p:cNvSpPr>
          <p:nvPr>
            <p:ph type="title"/>
          </p:nvPr>
        </p:nvSpPr>
        <p:spPr>
          <a:prstGeom prst="rect">
            <a:avLst/>
          </a:prstGeom>
        </p:spPr>
        <p:txBody>
          <a:bodyPr/>
          <a:lstStyle/>
          <a:p>
            <a:r>
              <a:t>Titolo Testo</a:t>
            </a:r>
          </a:p>
        </p:txBody>
      </p:sp>
      <p:sp>
        <p:nvSpPr>
          <p:cNvPr id="29" name="Corpo livello uno…"/>
          <p:cNvSpPr txBox="1">
            <a:spLocks noGrp="1"/>
          </p:cNvSpPr>
          <p:nvPr>
            <p:ph type="body" idx="1"/>
          </p:nvPr>
        </p:nvSpPr>
        <p:spPr>
          <a:prstGeom prst="rect">
            <a:avLst/>
          </a:prstGeom>
        </p:spPr>
        <p:txBody>
          <a:bodyPr/>
          <a:lstStyle/>
          <a:p>
            <a:r>
              <a:t>Corpo livello uno</a:t>
            </a:r>
          </a:p>
          <a:p>
            <a:pPr lvl="1"/>
            <a:r>
              <a:t>Corpo livello due</a:t>
            </a:r>
          </a:p>
          <a:p>
            <a:pPr lvl="2"/>
            <a:r>
              <a:t>Corpo livello tre</a:t>
            </a:r>
          </a:p>
          <a:p>
            <a:pPr lvl="3"/>
            <a:r>
              <a:t>Corpo livello quattro</a:t>
            </a:r>
          </a:p>
          <a:p>
            <a:pPr lvl="4"/>
            <a:r>
              <a:t>Corpo livello cinque</a:t>
            </a:r>
          </a:p>
        </p:txBody>
      </p:sp>
      <p:sp>
        <p:nvSpPr>
          <p:cNvPr id="30" name="Numero diapositiva"/>
          <p:cNvSpPr txBox="1">
            <a:spLocks noGrp="1"/>
          </p:cNvSpPr>
          <p:nvPr>
            <p:ph type="sldNum" sz="quarter" idx="2"/>
          </p:nvPr>
        </p:nvSpPr>
        <p:spPr>
          <a:xfrm>
            <a:off x="5844653" y="6256908"/>
            <a:ext cx="496241" cy="446228"/>
          </a:xfrm>
          <a:prstGeom prst="rect">
            <a:avLst/>
          </a:prstGeom>
        </p:spPr>
        <p:txBody>
          <a:bodyPr/>
          <a:lstStyle>
            <a:lvl1pPr algn="ctr">
              <a:defRPr>
                <a:solidFill>
                  <a:schemeClr val="accent2">
                    <a:lumMod val="75000"/>
                  </a:schemeClr>
                </a:solidFill>
              </a:defRPr>
            </a:lvl1pPr>
          </a:lstStyle>
          <a:p>
            <a:fld id="{86CB4B4D-7CA3-9044-876B-883B54F8677D}" type="slidenum">
              <a:rPr lang="it-IT" smtClean="0"/>
              <a:pPr/>
              <a:t>‹N›</a:t>
            </a:fld>
            <a:endParaRPr lang="it-IT" dirty="0"/>
          </a:p>
        </p:txBody>
      </p:sp>
      <p:sp>
        <p:nvSpPr>
          <p:cNvPr id="18" name="Rettangolo 8">
            <a:extLst>
              <a:ext uri="{FF2B5EF4-FFF2-40B4-BE49-F238E27FC236}">
                <a16:creationId xmlns:a16="http://schemas.microsoft.com/office/drawing/2014/main" id="{4107E3B1-15D5-40D8-B5A2-8D7604D0118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sp>
        <p:nvSpPr>
          <p:cNvPr id="19" name="Rettangolo 18">
            <a:extLst>
              <a:ext uri="{FF2B5EF4-FFF2-40B4-BE49-F238E27FC236}">
                <a16:creationId xmlns:a16="http://schemas.microsoft.com/office/drawing/2014/main" id="{9429FD05-2E85-4A7A-A17B-80AF2A496611}"/>
              </a:ext>
            </a:extLst>
          </p:cNvPr>
          <p:cNvSpPr>
            <a:spLocks noChangeArrowheads="1"/>
          </p:cNvSpPr>
          <p:nvPr userDrawn="1"/>
        </p:nvSpPr>
        <p:spPr bwMode="auto">
          <a:xfrm>
            <a:off x="4474441" y="6222413"/>
            <a:ext cx="6881926" cy="215741"/>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2" name="Immagine 9">
            <a:extLst>
              <a:ext uri="{FF2B5EF4-FFF2-40B4-BE49-F238E27FC236}">
                <a16:creationId xmlns:a16="http://schemas.microsoft.com/office/drawing/2014/main" id="{EF238AB4-9FE8-8803-F851-47700F1E0770}"/>
              </a:ext>
            </a:extLst>
          </p:cNvPr>
          <p:cNvPicPr>
            <a:picLocks noChangeAspect="1"/>
          </p:cNvPicPr>
          <p:nvPr userDrawn="1"/>
        </p:nvPicPr>
        <p:blipFill>
          <a:blip r:embed="rId2"/>
          <a:stretch>
            <a:fillRect/>
          </a:stretch>
        </p:blipFill>
        <p:spPr>
          <a:xfrm>
            <a:off x="700791" y="6212961"/>
            <a:ext cx="1438562" cy="508515"/>
          </a:xfrm>
          <a:prstGeom prst="rect">
            <a:avLst/>
          </a:prstGeom>
        </p:spPr>
      </p:pic>
      <p:pic>
        <p:nvPicPr>
          <p:cNvPr id="3" name="Immagine 13">
            <a:extLst>
              <a:ext uri="{FF2B5EF4-FFF2-40B4-BE49-F238E27FC236}">
                <a16:creationId xmlns:a16="http://schemas.microsoft.com/office/drawing/2014/main" id="{46EC2811-C9F4-4993-AA19-6D07F65FAE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olo Testo"/>
          <p:cNvSpPr txBox="1">
            <a:spLocks noGrp="1"/>
          </p:cNvSpPr>
          <p:nvPr>
            <p:ph type="title"/>
          </p:nvPr>
        </p:nvSpPr>
        <p:spPr>
          <a:xfrm>
            <a:off x="415599" y="593368"/>
            <a:ext cx="11360803" cy="763601"/>
          </a:xfrm>
          <a:prstGeom prst="rect">
            <a:avLst/>
          </a:prstGeom>
          <a:ln w="12700">
            <a:miter lim="400000"/>
          </a:ln>
          <a:extLst>
            <a:ext uri="{C572A759-6A51-4108-AA02-DFA0A04FC94B}">
              <ma14:wrappingTextBoxFlag xmlns:ma14="http://schemas.microsoft.com/office/mac/drawingml/2011/main" xmlns="" val="1"/>
            </a:ext>
          </a:extLst>
        </p:spPr>
        <p:txBody>
          <a:bodyPr lIns="121896" tIns="121896" rIns="121896" bIns="121896">
            <a:normAutofit/>
          </a:bodyPr>
          <a:lstStyle/>
          <a:p>
            <a:r>
              <a:t>Titolo Testo</a:t>
            </a:r>
          </a:p>
        </p:txBody>
      </p:sp>
      <p:sp>
        <p:nvSpPr>
          <p:cNvPr id="3" name="Corpo livello uno…"/>
          <p:cNvSpPr txBox="1">
            <a:spLocks noGrp="1"/>
          </p:cNvSpPr>
          <p:nvPr>
            <p:ph type="body" idx="1"/>
          </p:nvPr>
        </p:nvSpPr>
        <p:spPr>
          <a:xfrm>
            <a:off x="415599" y="1536633"/>
            <a:ext cx="11360803" cy="4555200"/>
          </a:xfrm>
          <a:prstGeom prst="rect">
            <a:avLst/>
          </a:prstGeom>
          <a:ln w="12700">
            <a:miter lim="400000"/>
          </a:ln>
          <a:extLst>
            <a:ext uri="{C572A759-6A51-4108-AA02-DFA0A04FC94B}">
              <ma14:wrappingTextBoxFlag xmlns:ma14="http://schemas.microsoft.com/office/mac/drawingml/2011/main" xmlns="" val="1"/>
            </a:ext>
          </a:extLst>
        </p:spPr>
        <p:txBody>
          <a:bodyPr lIns="121896" tIns="121896" rIns="121896" bIns="121896">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4" name="Numero diapositiva"/>
          <p:cNvSpPr txBox="1">
            <a:spLocks noGrp="1"/>
          </p:cNvSpPr>
          <p:nvPr>
            <p:ph type="sldNum" sz="quarter" idx="2"/>
          </p:nvPr>
        </p:nvSpPr>
        <p:spPr>
          <a:xfrm>
            <a:off x="11531970" y="6256909"/>
            <a:ext cx="496241" cy="446228"/>
          </a:xfrm>
          <a:prstGeom prst="rect">
            <a:avLst/>
          </a:prstGeom>
          <a:ln w="12700">
            <a:miter lim="400000"/>
          </a:ln>
        </p:spPr>
        <p:txBody>
          <a:bodyPr wrap="none" lIns="121896" tIns="121896" rIns="121896" bIns="121896" anchor="ctr">
            <a:spAutoFit/>
          </a:bodyPr>
          <a:lstStyle>
            <a:lvl1pPr algn="r">
              <a:defRPr sz="1300">
                <a:solidFill>
                  <a:schemeClr val="accent2">
                    <a:lumOff val="21764"/>
                  </a:schemeClr>
                </a:solidFill>
              </a:defRPr>
            </a:lvl1pPr>
          </a:lstStyle>
          <a:p>
            <a:pPr defTabSz="1219170" hangingPunct="0"/>
            <a:fld id="{86CB4B4D-7CA3-9044-876B-883B54F8677D}" type="slidenum">
              <a:rPr kern="0">
                <a:solidFill>
                  <a:srgbClr val="212121">
                    <a:lumOff val="21764"/>
                  </a:srgbClr>
                </a:solidFill>
                <a:latin typeface="Arial"/>
                <a:ea typeface="Arial"/>
                <a:cs typeface="Arial"/>
                <a:sym typeface="Arial"/>
              </a:rPr>
              <a:pPr defTabSz="1219170" hangingPunct="0"/>
              <a:t>‹N›</a:t>
            </a:fld>
            <a:endParaRPr kern="0">
              <a:solidFill>
                <a:srgbClr val="212121">
                  <a:lumOff val="21764"/>
                </a:srgbClr>
              </a:solidFill>
              <a:latin typeface="Arial"/>
              <a:ea typeface="Arial"/>
              <a:cs typeface="Arial"/>
              <a:sym typeface="Arial"/>
            </a:endParaRPr>
          </a:p>
        </p:txBody>
      </p:sp>
    </p:spTree>
  </p:cSld>
  <p:clrMap bg1="lt1" tx1="dk1" bg2="lt2" tx2="dk2" accent1="accent1" accent2="accent2" accent3="accent3" accent4="accent4" accent5="accent5" accent6="accent6" hlink="hlink" folHlink="folHlink"/>
  <p:sldLayoutIdLst>
    <p:sldLayoutId id="2147483695" r:id="rId1"/>
    <p:sldLayoutId id="2147483697" r:id="rId2"/>
  </p:sldLayoutIdLst>
  <p:transition spd="med"/>
  <p:txStyles>
    <p:titleStyle>
      <a:lvl1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1pPr>
      <a:lvl2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2pPr>
      <a:lvl3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3pPr>
      <a:lvl4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4pPr>
      <a:lvl5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5pPr>
      <a:lvl6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6pPr>
      <a:lvl7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7pPr>
      <a:lvl8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8pPr>
      <a:lvl9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9pPr>
    </p:titleStyle>
    <p:bodyStyle>
      <a:lvl1pPr marL="609585" marR="0" indent="-457189"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1pPr>
      <a:lvl2pPr marL="134011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2pPr>
      <a:lvl3pPr marL="194970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3pPr>
      <a:lvl4pPr marL="255928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4pPr>
      <a:lvl5pPr marL="316887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5pPr>
      <a:lvl6pPr marL="377845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6pPr>
      <a:lvl7pPr marL="438804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7pPr>
      <a:lvl8pPr marL="4997627"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8pPr>
      <a:lvl9pPr marL="560721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9pPr>
    </p:bodyStyle>
    <p:otherStyle>
      <a:lvl1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1pPr>
      <a:lvl2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2pPr>
      <a:lvl3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3pPr>
      <a:lvl4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4pPr>
      <a:lvl5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5pPr>
      <a:lvl6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6pPr>
      <a:lvl7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7pPr>
      <a:lvl8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8pPr>
      <a:lvl9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ADF8B3-8E36-C882-3C30-BEF348381FD3}"/>
              </a:ext>
            </a:extLst>
          </p:cNvPr>
          <p:cNvSpPr txBox="1"/>
          <p:nvPr/>
        </p:nvSpPr>
        <p:spPr>
          <a:xfrm>
            <a:off x="967631" y="3090534"/>
            <a:ext cx="4458945" cy="2677656"/>
          </a:xfrm>
          <a:prstGeom prst="rect">
            <a:avLst/>
          </a:prstGeom>
          <a:noFill/>
        </p:spPr>
        <p:txBody>
          <a:bodyPr wrap="square" lIns="91440" tIns="45720" rIns="91440" bIns="45720" rtlCol="0" anchor="t">
            <a:spAutoFit/>
          </a:bodyPr>
          <a:lstStyle/>
          <a:p>
            <a:pPr algn="ctr"/>
            <a:r>
              <a:rPr lang="it-IT" sz="2400" b="1" i="1" dirty="0"/>
              <a:t>Progetto Start UPP </a:t>
            </a:r>
            <a:r>
              <a:rPr lang="en-US" sz="2400" b="1" dirty="0"/>
              <a:t>- </a:t>
            </a:r>
            <a:r>
              <a:rPr lang="it-IT" sz="2400" b="1" dirty="0"/>
              <a:t>SICID: L’assegnazione manuale e l’assegnazione automatica dei fascicoli e l’invio delle comunicazioni/notificazioni di Cancelleria: modalità e successiva gestione.</a:t>
            </a:r>
          </a:p>
        </p:txBody>
      </p:sp>
    </p:spTree>
    <p:extLst>
      <p:ext uri="{BB962C8B-B14F-4D97-AF65-F5344CB8AC3E}">
        <p14:creationId xmlns:p14="http://schemas.microsoft.com/office/powerpoint/2010/main" val="1490645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9"/>
            <a:ext cx="11568443" cy="443140"/>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2.2 L’assegnazione automatica (3 di 5)</a:t>
            </a: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881527" y="1642960"/>
            <a:ext cx="3702322" cy="3889591"/>
          </a:xfrm>
          <a:prstGeom prst="rect">
            <a:avLst/>
          </a:prstGeom>
          <a:noFill/>
        </p:spPr>
        <p:txBody>
          <a:bodyPr vert="horz" wrap="square" lIns="0" tIns="28575" rIns="0" bIns="0" rtlCol="0">
            <a:spAutoFit/>
          </a:bodyPr>
          <a:lstStyle/>
          <a:p>
            <a:pPr algn="just">
              <a:lnSpc>
                <a:spcPct val="120000"/>
              </a:lnSpc>
            </a:pPr>
            <a:r>
              <a:rPr lang="it-IT" sz="1400" dirty="0">
                <a:solidFill>
                  <a:schemeClr val="dk1"/>
                </a:solidFill>
                <a:latin typeface="Calibri"/>
                <a:ea typeface="+mn-lt"/>
                <a:cs typeface="Calibri"/>
              </a:rPr>
              <a:t>Per procedere con l’assegnazione a Sezione si dovrà selezionare la funzionalità </a:t>
            </a:r>
            <a:r>
              <a:rPr lang="it-IT" sz="1400" i="1" dirty="0">
                <a:solidFill>
                  <a:schemeClr val="dk1"/>
                </a:solidFill>
                <a:effectLst>
                  <a:outerShdw blurRad="38100" dist="38100" dir="2700000" algn="tl">
                    <a:srgbClr val="000000">
                      <a:alpha val="43137"/>
                    </a:srgbClr>
                  </a:outerShdw>
                </a:effectLst>
                <a:latin typeface="Calibri"/>
                <a:ea typeface="+mn-lt"/>
                <a:cs typeface="Calibri"/>
              </a:rPr>
              <a:t>Assegnazione a Sezione </a:t>
            </a:r>
            <a:r>
              <a:rPr lang="it-IT" sz="1400" dirty="0">
                <a:solidFill>
                  <a:schemeClr val="dk1"/>
                </a:solidFill>
                <a:latin typeface="Calibri"/>
                <a:ea typeface="+mn-lt"/>
                <a:cs typeface="Calibri"/>
              </a:rPr>
              <a:t>(1) per poi opzionare il pulsante di </a:t>
            </a:r>
            <a:r>
              <a:rPr lang="it-IT" sz="1400" i="1" dirty="0">
                <a:solidFill>
                  <a:schemeClr val="dk1"/>
                </a:solidFill>
                <a:effectLst>
                  <a:outerShdw blurRad="38100" dist="38100" dir="2700000" algn="tl">
                    <a:srgbClr val="000000">
                      <a:alpha val="43137"/>
                    </a:srgbClr>
                  </a:outerShdw>
                </a:effectLst>
                <a:latin typeface="Calibri"/>
                <a:ea typeface="+mn-lt"/>
                <a:cs typeface="Calibri"/>
              </a:rPr>
              <a:t>Assegna a Sezione</a:t>
            </a:r>
            <a:r>
              <a:rPr lang="it-IT" sz="1400" dirty="0">
                <a:solidFill>
                  <a:schemeClr val="dk1"/>
                </a:solidFill>
                <a:latin typeface="Calibri"/>
                <a:ea typeface="+mn-lt"/>
                <a:cs typeface="Calibri"/>
              </a:rPr>
              <a:t> (2): verrà dunque ad aprirsi un’apposita maschera in cui l’applicativo chiederà di specificare l’arco temporale all’interno del quale sono stati iscritti a ruolo i fascicoli da assegnare automaticamente a Sezione.</a:t>
            </a:r>
          </a:p>
          <a:p>
            <a:pPr algn="just">
              <a:lnSpc>
                <a:spcPct val="120000"/>
              </a:lnSpc>
            </a:pPr>
            <a:r>
              <a:rPr lang="it-IT" sz="1400" dirty="0">
                <a:solidFill>
                  <a:schemeClr val="dk1"/>
                </a:solidFill>
                <a:latin typeface="Calibri"/>
                <a:ea typeface="+mn-lt"/>
                <a:cs typeface="Calibri"/>
              </a:rPr>
              <a:t>Per confermare l’operazione si dovrà premere su </a:t>
            </a:r>
            <a:r>
              <a:rPr lang="it-IT" sz="1400" i="1" dirty="0">
                <a:solidFill>
                  <a:schemeClr val="dk1"/>
                </a:solidFill>
                <a:effectLst>
                  <a:outerShdw blurRad="38100" dist="38100" dir="2700000" algn="tl">
                    <a:srgbClr val="000000">
                      <a:alpha val="43137"/>
                    </a:srgbClr>
                  </a:outerShdw>
                </a:effectLst>
                <a:latin typeface="Calibri"/>
                <a:ea typeface="+mn-lt"/>
                <a:cs typeface="Calibri"/>
              </a:rPr>
              <a:t>Ok</a:t>
            </a:r>
            <a:r>
              <a:rPr lang="it-IT" sz="1400" dirty="0">
                <a:solidFill>
                  <a:schemeClr val="dk1"/>
                </a:solidFill>
                <a:latin typeface="Calibri"/>
                <a:ea typeface="+mn-lt"/>
                <a:cs typeface="Calibri"/>
              </a:rPr>
              <a:t> (3)</a:t>
            </a:r>
          </a:p>
          <a:p>
            <a:pPr algn="just">
              <a:lnSpc>
                <a:spcPct val="120000"/>
              </a:lnSpc>
            </a:pPr>
            <a:r>
              <a:rPr lang="it-IT" sz="1400" b="1" u="sng" dirty="0">
                <a:solidFill>
                  <a:schemeClr val="dk1"/>
                </a:solidFill>
                <a:latin typeface="Calibri"/>
                <a:ea typeface="+mn-lt"/>
                <a:cs typeface="Calibri"/>
              </a:rPr>
              <a:t>Attenzione</a:t>
            </a:r>
            <a:r>
              <a:rPr lang="it-IT" sz="1400" dirty="0">
                <a:solidFill>
                  <a:schemeClr val="dk1"/>
                </a:solidFill>
                <a:latin typeface="Calibri"/>
                <a:ea typeface="+mn-lt"/>
                <a:cs typeface="Calibri"/>
              </a:rPr>
              <a:t>: per rendere effettiva l’assegnazione si dovrà, da ultimo, selezionare il pulsante di </a:t>
            </a:r>
            <a:r>
              <a:rPr lang="it-IT" sz="1400" i="1" dirty="0">
                <a:solidFill>
                  <a:schemeClr val="dk1"/>
                </a:solidFill>
                <a:effectLst>
                  <a:outerShdw blurRad="38100" dist="38100" dir="2700000" algn="tl">
                    <a:srgbClr val="000000">
                      <a:alpha val="43137"/>
                    </a:srgbClr>
                  </a:outerShdw>
                </a:effectLst>
                <a:latin typeface="Calibri"/>
                <a:ea typeface="+mn-lt"/>
                <a:cs typeface="Calibri"/>
              </a:rPr>
              <a:t>Finalizza Assegnazione</a:t>
            </a:r>
            <a:r>
              <a:rPr lang="it-IT" sz="1400" dirty="0">
                <a:solidFill>
                  <a:schemeClr val="dk1"/>
                </a:solidFill>
                <a:latin typeface="Calibri"/>
                <a:ea typeface="+mn-lt"/>
                <a:cs typeface="Calibri"/>
              </a:rPr>
              <a:t> (4)</a:t>
            </a:r>
          </a:p>
          <a:p>
            <a:pPr algn="just">
              <a:lnSpc>
                <a:spcPct val="120000"/>
              </a:lnSpc>
            </a:pPr>
            <a:r>
              <a:rPr lang="it-IT" sz="1400" dirty="0">
                <a:solidFill>
                  <a:schemeClr val="dk1"/>
                </a:solidFill>
                <a:latin typeface="Calibri"/>
                <a:ea typeface="+mn-lt"/>
                <a:cs typeface="Calibri"/>
              </a:rPr>
              <a:t>Al termine della procedura il sistema mostrerà il riepilogo delle assegnazioni effettuate.</a:t>
            </a:r>
          </a:p>
        </p:txBody>
      </p:sp>
      <p:sp>
        <p:nvSpPr>
          <p:cNvPr id="9" name="Freccia in giù 8">
            <a:extLst>
              <a:ext uri="{FF2B5EF4-FFF2-40B4-BE49-F238E27FC236}">
                <a16:creationId xmlns:a16="http://schemas.microsoft.com/office/drawing/2014/main" id="{EF7F1DC3-3E66-7CB4-6B10-A5EEB2B9419A}"/>
              </a:ext>
            </a:extLst>
          </p:cNvPr>
          <p:cNvSpPr/>
          <p:nvPr/>
        </p:nvSpPr>
        <p:spPr>
          <a:xfrm>
            <a:off x="8211813" y="3828643"/>
            <a:ext cx="347401" cy="477668"/>
          </a:xfrm>
          <a:prstGeom prst="downArrow">
            <a:avLst/>
          </a:prstGeom>
          <a:solidFill>
            <a:srgbClr val="FF0000"/>
          </a:solidFill>
          <a:ln w="25400"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it-IT" sz="1400" b="0" i="0" u="none" strike="noStrike" cap="none" spc="0" normalizeH="0" baseline="0">
              <a:ln>
                <a:noFill/>
              </a:ln>
              <a:solidFill>
                <a:srgbClr val="000000"/>
              </a:solidFill>
              <a:effectLst/>
              <a:uFillTx/>
              <a:latin typeface="+mj-lt"/>
              <a:ea typeface="+mj-ea"/>
              <a:cs typeface="+mj-cs"/>
              <a:sym typeface="Arial"/>
            </a:endParaRPr>
          </a:p>
        </p:txBody>
      </p:sp>
      <p:pic>
        <p:nvPicPr>
          <p:cNvPr id="15" name="Immagine 14">
            <a:extLst>
              <a:ext uri="{FF2B5EF4-FFF2-40B4-BE49-F238E27FC236}">
                <a16:creationId xmlns:a16="http://schemas.microsoft.com/office/drawing/2014/main" id="{3BBB4A7A-58F5-1B75-DF04-377695C6EE1C}"/>
              </a:ext>
            </a:extLst>
          </p:cNvPr>
          <p:cNvPicPr>
            <a:picLocks noChangeAspect="1"/>
          </p:cNvPicPr>
          <p:nvPr/>
        </p:nvPicPr>
        <p:blipFill>
          <a:blip r:embed="rId2"/>
          <a:stretch>
            <a:fillRect/>
          </a:stretch>
        </p:blipFill>
        <p:spPr>
          <a:xfrm>
            <a:off x="6096000" y="4340988"/>
            <a:ext cx="4316945" cy="1731496"/>
          </a:xfrm>
          <a:prstGeom prst="rect">
            <a:avLst/>
          </a:prstGeom>
        </p:spPr>
      </p:pic>
      <p:pic>
        <p:nvPicPr>
          <p:cNvPr id="13" name="Immagine 12">
            <a:extLst>
              <a:ext uri="{FF2B5EF4-FFF2-40B4-BE49-F238E27FC236}">
                <a16:creationId xmlns:a16="http://schemas.microsoft.com/office/drawing/2014/main" id="{DBC867CC-9161-1FE8-7C17-0BD0ACF437AE}"/>
              </a:ext>
            </a:extLst>
          </p:cNvPr>
          <p:cNvPicPr>
            <a:picLocks noChangeAspect="1"/>
          </p:cNvPicPr>
          <p:nvPr/>
        </p:nvPicPr>
        <p:blipFill>
          <a:blip r:embed="rId3"/>
          <a:stretch>
            <a:fillRect/>
          </a:stretch>
        </p:blipFill>
        <p:spPr>
          <a:xfrm>
            <a:off x="10412945" y="5653150"/>
            <a:ext cx="427008" cy="419100"/>
          </a:xfrm>
          <a:prstGeom prst="rect">
            <a:avLst/>
          </a:prstGeom>
        </p:spPr>
      </p:pic>
      <p:pic>
        <p:nvPicPr>
          <p:cNvPr id="17" name="Immagine 16">
            <a:extLst>
              <a:ext uri="{FF2B5EF4-FFF2-40B4-BE49-F238E27FC236}">
                <a16:creationId xmlns:a16="http://schemas.microsoft.com/office/drawing/2014/main" id="{55F3F8AE-1496-FAE2-C399-5B46F9D8B89A}"/>
              </a:ext>
            </a:extLst>
          </p:cNvPr>
          <p:cNvPicPr>
            <a:picLocks noChangeAspect="1"/>
          </p:cNvPicPr>
          <p:nvPr/>
        </p:nvPicPr>
        <p:blipFill>
          <a:blip r:embed="rId4"/>
          <a:stretch>
            <a:fillRect/>
          </a:stretch>
        </p:blipFill>
        <p:spPr>
          <a:xfrm>
            <a:off x="5559101" y="1315121"/>
            <a:ext cx="5652826" cy="2420409"/>
          </a:xfrm>
          <a:prstGeom prst="rect">
            <a:avLst/>
          </a:prstGeom>
        </p:spPr>
      </p:pic>
      <p:pic>
        <p:nvPicPr>
          <p:cNvPr id="7" name="Immagine 6">
            <a:extLst>
              <a:ext uri="{FF2B5EF4-FFF2-40B4-BE49-F238E27FC236}">
                <a16:creationId xmlns:a16="http://schemas.microsoft.com/office/drawing/2014/main" id="{66E6F2AF-C6FC-B2EB-73B6-FB71AB2CE7DC}"/>
              </a:ext>
            </a:extLst>
          </p:cNvPr>
          <p:cNvPicPr>
            <a:picLocks noChangeAspect="1"/>
          </p:cNvPicPr>
          <p:nvPr/>
        </p:nvPicPr>
        <p:blipFill>
          <a:blip r:embed="rId5"/>
          <a:stretch>
            <a:fillRect/>
          </a:stretch>
        </p:blipFill>
        <p:spPr>
          <a:xfrm>
            <a:off x="5461364" y="2621823"/>
            <a:ext cx="371475" cy="361950"/>
          </a:xfrm>
          <a:prstGeom prst="rect">
            <a:avLst/>
          </a:prstGeom>
        </p:spPr>
      </p:pic>
      <p:pic>
        <p:nvPicPr>
          <p:cNvPr id="8" name="Immagine 7">
            <a:extLst>
              <a:ext uri="{FF2B5EF4-FFF2-40B4-BE49-F238E27FC236}">
                <a16:creationId xmlns:a16="http://schemas.microsoft.com/office/drawing/2014/main" id="{1EE4BCF1-9ABE-07E7-2F3D-463DD3C8350B}"/>
              </a:ext>
            </a:extLst>
          </p:cNvPr>
          <p:cNvPicPr>
            <a:picLocks noChangeAspect="1"/>
          </p:cNvPicPr>
          <p:nvPr/>
        </p:nvPicPr>
        <p:blipFill>
          <a:blip r:embed="rId6"/>
          <a:stretch>
            <a:fillRect/>
          </a:stretch>
        </p:blipFill>
        <p:spPr>
          <a:xfrm>
            <a:off x="11211927" y="1847745"/>
            <a:ext cx="361950" cy="361950"/>
          </a:xfrm>
          <a:prstGeom prst="rect">
            <a:avLst/>
          </a:prstGeom>
        </p:spPr>
      </p:pic>
      <p:pic>
        <p:nvPicPr>
          <p:cNvPr id="19" name="Immagine 18">
            <a:extLst>
              <a:ext uri="{FF2B5EF4-FFF2-40B4-BE49-F238E27FC236}">
                <a16:creationId xmlns:a16="http://schemas.microsoft.com/office/drawing/2014/main" id="{68544925-CC69-C4AE-B6CC-BCCF2DBE968B}"/>
              </a:ext>
            </a:extLst>
          </p:cNvPr>
          <p:cNvPicPr>
            <a:picLocks noChangeAspect="1"/>
          </p:cNvPicPr>
          <p:nvPr/>
        </p:nvPicPr>
        <p:blipFill>
          <a:blip r:embed="rId7"/>
          <a:stretch>
            <a:fillRect/>
          </a:stretch>
        </p:blipFill>
        <p:spPr>
          <a:xfrm>
            <a:off x="11202402" y="3067050"/>
            <a:ext cx="381000" cy="342900"/>
          </a:xfrm>
          <a:prstGeom prst="rect">
            <a:avLst/>
          </a:prstGeom>
        </p:spPr>
      </p:pic>
    </p:spTree>
    <p:extLst>
      <p:ext uri="{BB962C8B-B14F-4D97-AF65-F5344CB8AC3E}">
        <p14:creationId xmlns:p14="http://schemas.microsoft.com/office/powerpoint/2010/main" val="71385539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9"/>
            <a:ext cx="11568443" cy="443140"/>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2.2 L’assegnazione automatica (4 di 5)</a:t>
            </a: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730938" y="1825423"/>
            <a:ext cx="3702322" cy="3330655"/>
          </a:xfrm>
          <a:prstGeom prst="rect">
            <a:avLst/>
          </a:prstGeom>
          <a:noFill/>
        </p:spPr>
        <p:txBody>
          <a:bodyPr vert="horz" wrap="square" lIns="0" tIns="28575" rIns="0" bIns="0" rtlCol="0">
            <a:spAutoFit/>
          </a:bodyPr>
          <a:lstStyle/>
          <a:p>
            <a:pPr algn="just">
              <a:lnSpc>
                <a:spcPct val="120000"/>
              </a:lnSpc>
            </a:pPr>
            <a:r>
              <a:rPr lang="it-IT" dirty="0">
                <a:solidFill>
                  <a:schemeClr val="dk1"/>
                </a:solidFill>
                <a:latin typeface="Calibri"/>
                <a:ea typeface="+mn-lt"/>
                <a:cs typeface="Calibri"/>
              </a:rPr>
              <a:t>Una volta finalizzata l’assegnazione a Sezione, si potrà procedere con la designazione del giudice.</a:t>
            </a:r>
          </a:p>
          <a:p>
            <a:pPr algn="just">
              <a:lnSpc>
                <a:spcPct val="120000"/>
              </a:lnSpc>
            </a:pPr>
            <a:r>
              <a:rPr lang="it-IT" dirty="0">
                <a:solidFill>
                  <a:schemeClr val="dk1"/>
                </a:solidFill>
                <a:latin typeface="Calibri"/>
                <a:ea typeface="+mn-lt"/>
                <a:cs typeface="Calibri"/>
              </a:rPr>
              <a:t>Per avviare l’algoritmo di assegnazione  si dovrà selezionare la funzionalità </a:t>
            </a:r>
            <a:r>
              <a:rPr lang="it-IT" i="1" dirty="0">
                <a:solidFill>
                  <a:schemeClr val="dk1"/>
                </a:solidFill>
                <a:effectLst>
                  <a:outerShdw blurRad="38100" dist="38100" dir="2700000" algn="tl">
                    <a:srgbClr val="000000">
                      <a:alpha val="43137"/>
                    </a:srgbClr>
                  </a:outerShdw>
                </a:effectLst>
                <a:latin typeface="Calibri"/>
                <a:ea typeface="+mn-lt"/>
                <a:cs typeface="Calibri"/>
              </a:rPr>
              <a:t>Assegnazione a giudice </a:t>
            </a:r>
            <a:r>
              <a:rPr lang="it-IT" dirty="0">
                <a:solidFill>
                  <a:schemeClr val="dk1"/>
                </a:solidFill>
                <a:latin typeface="Calibri"/>
                <a:ea typeface="+mn-lt"/>
                <a:cs typeface="Calibri"/>
              </a:rPr>
              <a:t>(1) per poi opzionare il pulsante di </a:t>
            </a:r>
            <a:r>
              <a:rPr lang="it-IT" i="1" dirty="0">
                <a:solidFill>
                  <a:schemeClr val="dk1"/>
                </a:solidFill>
                <a:effectLst>
                  <a:outerShdw blurRad="38100" dist="38100" dir="2700000" algn="tl">
                    <a:srgbClr val="000000">
                      <a:alpha val="43137"/>
                    </a:srgbClr>
                  </a:outerShdw>
                </a:effectLst>
                <a:latin typeface="Calibri"/>
                <a:ea typeface="+mn-lt"/>
                <a:cs typeface="Calibri"/>
              </a:rPr>
              <a:t>Assegna a giudice</a:t>
            </a:r>
            <a:r>
              <a:rPr lang="it-IT" dirty="0">
                <a:solidFill>
                  <a:schemeClr val="dk1"/>
                </a:solidFill>
                <a:latin typeface="Calibri"/>
                <a:ea typeface="+mn-lt"/>
                <a:cs typeface="Calibri"/>
              </a:rPr>
              <a:t> (2). Al termine della procedura il sistema mostrerà il riepilogo delle assegnazioni effettuate.</a:t>
            </a:r>
          </a:p>
        </p:txBody>
      </p:sp>
      <p:pic>
        <p:nvPicPr>
          <p:cNvPr id="5" name="Immagine 4">
            <a:extLst>
              <a:ext uri="{FF2B5EF4-FFF2-40B4-BE49-F238E27FC236}">
                <a16:creationId xmlns:a16="http://schemas.microsoft.com/office/drawing/2014/main" id="{A25CD26D-7FBF-A973-25FD-643E4712D013}"/>
              </a:ext>
            </a:extLst>
          </p:cNvPr>
          <p:cNvPicPr>
            <a:picLocks noChangeAspect="1"/>
          </p:cNvPicPr>
          <p:nvPr/>
        </p:nvPicPr>
        <p:blipFill>
          <a:blip r:embed="rId2"/>
          <a:stretch>
            <a:fillRect/>
          </a:stretch>
        </p:blipFill>
        <p:spPr>
          <a:xfrm>
            <a:off x="4874743" y="1386349"/>
            <a:ext cx="6586319" cy="4700126"/>
          </a:xfrm>
          <a:prstGeom prst="rect">
            <a:avLst/>
          </a:prstGeom>
        </p:spPr>
      </p:pic>
      <p:pic>
        <p:nvPicPr>
          <p:cNvPr id="7" name="Immagine 6">
            <a:extLst>
              <a:ext uri="{FF2B5EF4-FFF2-40B4-BE49-F238E27FC236}">
                <a16:creationId xmlns:a16="http://schemas.microsoft.com/office/drawing/2014/main" id="{66E6F2AF-C6FC-B2EB-73B6-FB71AB2CE7DC}"/>
              </a:ext>
            </a:extLst>
          </p:cNvPr>
          <p:cNvPicPr>
            <a:picLocks noChangeAspect="1"/>
          </p:cNvPicPr>
          <p:nvPr/>
        </p:nvPicPr>
        <p:blipFill>
          <a:blip r:embed="rId3"/>
          <a:stretch>
            <a:fillRect/>
          </a:stretch>
        </p:blipFill>
        <p:spPr>
          <a:xfrm>
            <a:off x="4954013" y="3555437"/>
            <a:ext cx="371475" cy="361950"/>
          </a:xfrm>
          <a:prstGeom prst="rect">
            <a:avLst/>
          </a:prstGeom>
        </p:spPr>
      </p:pic>
      <p:pic>
        <p:nvPicPr>
          <p:cNvPr id="8" name="Immagine 7">
            <a:extLst>
              <a:ext uri="{FF2B5EF4-FFF2-40B4-BE49-F238E27FC236}">
                <a16:creationId xmlns:a16="http://schemas.microsoft.com/office/drawing/2014/main" id="{1EE4BCF1-9ABE-07E7-2F3D-463DD3C8350B}"/>
              </a:ext>
            </a:extLst>
          </p:cNvPr>
          <p:cNvPicPr>
            <a:picLocks noChangeAspect="1"/>
          </p:cNvPicPr>
          <p:nvPr/>
        </p:nvPicPr>
        <p:blipFill>
          <a:blip r:embed="rId4"/>
          <a:stretch>
            <a:fillRect/>
          </a:stretch>
        </p:blipFill>
        <p:spPr>
          <a:xfrm>
            <a:off x="11276621" y="1952520"/>
            <a:ext cx="361950" cy="361950"/>
          </a:xfrm>
          <a:prstGeom prst="rect">
            <a:avLst/>
          </a:prstGeom>
        </p:spPr>
      </p:pic>
    </p:spTree>
    <p:extLst>
      <p:ext uri="{BB962C8B-B14F-4D97-AF65-F5344CB8AC3E}">
        <p14:creationId xmlns:p14="http://schemas.microsoft.com/office/powerpoint/2010/main" val="323350330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9"/>
            <a:ext cx="11568443" cy="443140"/>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2.2 L’assegnazione automatica (5 di 5)</a:t>
            </a: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1095375" y="1596823"/>
            <a:ext cx="7124699" cy="4091505"/>
          </a:xfrm>
          <a:prstGeom prst="rect">
            <a:avLst/>
          </a:prstGeom>
          <a:noFill/>
        </p:spPr>
        <p:txBody>
          <a:bodyPr vert="horz" wrap="square" lIns="0" tIns="28575" rIns="0" bIns="0" rtlCol="0">
            <a:spAutoFit/>
          </a:bodyPr>
          <a:lstStyle/>
          <a:p>
            <a:pPr algn="just"/>
            <a:r>
              <a:rPr lang="it-IT" sz="1600" dirty="0">
                <a:solidFill>
                  <a:schemeClr val="dk1"/>
                </a:solidFill>
                <a:latin typeface="Calibri"/>
                <a:ea typeface="+mn-lt"/>
                <a:cs typeface="Calibri"/>
              </a:rPr>
              <a:t>A corredo dell’algoritmo di assegnazione il sistema prevede quattro tipologie di  stampe ed in particolare: </a:t>
            </a:r>
          </a:p>
          <a:p>
            <a:pPr algn="just"/>
            <a:endParaRPr lang="it-IT" sz="600" dirty="0">
              <a:solidFill>
                <a:schemeClr val="dk1"/>
              </a:solidFill>
              <a:latin typeface="Calibri"/>
              <a:ea typeface="+mn-lt"/>
              <a:cs typeface="Calibri"/>
            </a:endParaRPr>
          </a:p>
          <a:p>
            <a:pPr algn="just"/>
            <a:r>
              <a:rPr lang="it-IT" sz="1600" dirty="0">
                <a:solidFill>
                  <a:schemeClr val="dk1"/>
                </a:solidFill>
                <a:latin typeface="Calibri"/>
                <a:ea typeface="+mn-lt"/>
                <a:cs typeface="Calibri"/>
              </a:rPr>
              <a:t>• </a:t>
            </a:r>
            <a:r>
              <a:rPr lang="it-IT" sz="1600" u="sng" dirty="0">
                <a:solidFill>
                  <a:schemeClr val="dk1"/>
                </a:solidFill>
                <a:latin typeface="Calibri"/>
                <a:ea typeface="+mn-lt"/>
                <a:cs typeface="Calibri"/>
              </a:rPr>
              <a:t>Parametri di assegnazione del fascicolo</a:t>
            </a:r>
            <a:r>
              <a:rPr lang="it-IT" sz="1600" dirty="0">
                <a:solidFill>
                  <a:schemeClr val="dk1"/>
                </a:solidFill>
                <a:latin typeface="Calibri"/>
                <a:ea typeface="+mn-lt"/>
                <a:cs typeface="Calibri"/>
              </a:rPr>
              <a:t>.</a:t>
            </a:r>
          </a:p>
          <a:p>
            <a:pPr algn="just"/>
            <a:r>
              <a:rPr lang="it-IT" sz="1600" dirty="0">
                <a:solidFill>
                  <a:schemeClr val="dk1"/>
                </a:solidFill>
                <a:latin typeface="Calibri"/>
                <a:ea typeface="+mn-lt"/>
                <a:cs typeface="Calibri"/>
              </a:rPr>
              <a:t>Richiede l’indicazione del numero di ruolo di un fascicolo di cui andrà a mostrare in stampa i parametri calcolati dall’algoritmo di assegnazione per assegnare il fascicolo a Sezione, sottosezione e Giudice; </a:t>
            </a:r>
          </a:p>
          <a:p>
            <a:pPr algn="just"/>
            <a:endParaRPr lang="it-IT" sz="600" dirty="0">
              <a:solidFill>
                <a:schemeClr val="dk1"/>
              </a:solidFill>
              <a:latin typeface="Calibri"/>
              <a:ea typeface="+mn-lt"/>
              <a:cs typeface="Calibri"/>
            </a:endParaRPr>
          </a:p>
          <a:p>
            <a:pPr algn="just"/>
            <a:r>
              <a:rPr lang="it-IT" sz="1600" dirty="0">
                <a:solidFill>
                  <a:schemeClr val="dk1"/>
                </a:solidFill>
                <a:latin typeface="Calibri"/>
                <a:ea typeface="+mn-lt"/>
                <a:cs typeface="Calibri"/>
              </a:rPr>
              <a:t>• </a:t>
            </a:r>
            <a:r>
              <a:rPr lang="it-IT" sz="1600" u="sng" dirty="0">
                <a:solidFill>
                  <a:schemeClr val="dk1"/>
                </a:solidFill>
                <a:latin typeface="Calibri"/>
                <a:ea typeface="+mn-lt"/>
                <a:cs typeface="Calibri"/>
              </a:rPr>
              <a:t>Lista fascicoli assegnati automaticamente</a:t>
            </a:r>
            <a:r>
              <a:rPr lang="it-IT" sz="1600" dirty="0">
                <a:solidFill>
                  <a:schemeClr val="dk1"/>
                </a:solidFill>
                <a:latin typeface="Calibri"/>
                <a:ea typeface="+mn-lt"/>
                <a:cs typeface="Calibri"/>
              </a:rPr>
              <a:t>.</a:t>
            </a:r>
          </a:p>
          <a:p>
            <a:pPr algn="just"/>
            <a:r>
              <a:rPr lang="it-IT" sz="1600" dirty="0">
                <a:solidFill>
                  <a:schemeClr val="dk1"/>
                </a:solidFill>
                <a:latin typeface="Calibri"/>
                <a:ea typeface="+mn-lt"/>
                <a:cs typeface="Calibri"/>
              </a:rPr>
              <a:t>Richiede l’indicazione di range di date ed opzionalmente una Sezione ed un Giudice in riferimento a cui andrà a mostrare in stampa i fascicolo assegnati automaticamente;</a:t>
            </a:r>
          </a:p>
          <a:p>
            <a:pPr algn="just"/>
            <a:endParaRPr lang="it-IT" sz="600" dirty="0">
              <a:solidFill>
                <a:schemeClr val="dk1"/>
              </a:solidFill>
              <a:latin typeface="Calibri"/>
              <a:ea typeface="+mn-lt"/>
              <a:cs typeface="Calibri"/>
            </a:endParaRPr>
          </a:p>
          <a:p>
            <a:pPr algn="just"/>
            <a:r>
              <a:rPr lang="it-IT" sz="1600" dirty="0">
                <a:solidFill>
                  <a:schemeClr val="dk1"/>
                </a:solidFill>
                <a:latin typeface="Calibri"/>
                <a:ea typeface="+mn-lt"/>
                <a:cs typeface="Calibri"/>
              </a:rPr>
              <a:t>• </a:t>
            </a:r>
            <a:r>
              <a:rPr lang="it-IT" sz="1600" u="sng" dirty="0">
                <a:solidFill>
                  <a:schemeClr val="dk1"/>
                </a:solidFill>
                <a:latin typeface="Calibri"/>
                <a:ea typeface="+mn-lt"/>
                <a:cs typeface="Calibri"/>
              </a:rPr>
              <a:t>Lista fascicoli assegnati manualmente</a:t>
            </a:r>
            <a:r>
              <a:rPr lang="it-IT" sz="1600" dirty="0">
                <a:solidFill>
                  <a:schemeClr val="dk1"/>
                </a:solidFill>
                <a:latin typeface="Calibri"/>
                <a:ea typeface="+mn-lt"/>
                <a:cs typeface="Calibri"/>
              </a:rPr>
              <a:t>.</a:t>
            </a:r>
          </a:p>
          <a:p>
            <a:pPr algn="just"/>
            <a:r>
              <a:rPr lang="it-IT" sz="1600" dirty="0">
                <a:solidFill>
                  <a:schemeClr val="dk1"/>
                </a:solidFill>
                <a:latin typeface="Calibri"/>
                <a:ea typeface="+mn-lt"/>
                <a:cs typeface="Calibri"/>
              </a:rPr>
              <a:t>Richiede l’indicazione di range di date ed opzionalmente una Sezione ed un Giudice in riferimento a cui andrà a mostrare in stampa i fascicolo assegnati manualmente;</a:t>
            </a:r>
          </a:p>
          <a:p>
            <a:pPr algn="just"/>
            <a:endParaRPr lang="it-IT" sz="600" dirty="0">
              <a:solidFill>
                <a:schemeClr val="dk1"/>
              </a:solidFill>
              <a:latin typeface="Calibri"/>
              <a:ea typeface="+mn-lt"/>
              <a:cs typeface="Calibri"/>
            </a:endParaRPr>
          </a:p>
          <a:p>
            <a:pPr algn="just"/>
            <a:r>
              <a:rPr lang="it-IT" sz="1600" dirty="0">
                <a:solidFill>
                  <a:schemeClr val="dk1"/>
                </a:solidFill>
                <a:latin typeface="Calibri"/>
                <a:ea typeface="+mn-lt"/>
                <a:cs typeface="Calibri"/>
              </a:rPr>
              <a:t>• </a:t>
            </a:r>
            <a:r>
              <a:rPr lang="it-IT" sz="1600" u="sng" dirty="0">
                <a:solidFill>
                  <a:schemeClr val="dk1"/>
                </a:solidFill>
                <a:latin typeface="Calibri"/>
                <a:ea typeface="+mn-lt"/>
                <a:cs typeface="Calibri"/>
              </a:rPr>
              <a:t>Lista fascicoli da assegnare</a:t>
            </a:r>
            <a:r>
              <a:rPr lang="it-IT" sz="1600" dirty="0">
                <a:solidFill>
                  <a:schemeClr val="dk1"/>
                </a:solidFill>
                <a:latin typeface="Calibri"/>
                <a:ea typeface="+mn-lt"/>
                <a:cs typeface="Calibri"/>
              </a:rPr>
              <a:t>.</a:t>
            </a:r>
          </a:p>
          <a:p>
            <a:pPr algn="just"/>
            <a:r>
              <a:rPr lang="it-IT" sz="1600" dirty="0">
                <a:solidFill>
                  <a:schemeClr val="dk1"/>
                </a:solidFill>
                <a:latin typeface="Calibri"/>
                <a:ea typeface="+mn-lt"/>
                <a:cs typeface="Calibri"/>
              </a:rPr>
              <a:t>Procede alla indicazione, mediante stampa, di tutti i fascicoli in attesa di essere assegnati a Sezione. </a:t>
            </a:r>
          </a:p>
        </p:txBody>
      </p:sp>
      <p:pic>
        <p:nvPicPr>
          <p:cNvPr id="6" name="Immagine 5">
            <a:extLst>
              <a:ext uri="{FF2B5EF4-FFF2-40B4-BE49-F238E27FC236}">
                <a16:creationId xmlns:a16="http://schemas.microsoft.com/office/drawing/2014/main" id="{53A8E735-7B66-C4C6-9DE7-F175279FF764}"/>
              </a:ext>
            </a:extLst>
          </p:cNvPr>
          <p:cNvPicPr>
            <a:picLocks noChangeAspect="1"/>
          </p:cNvPicPr>
          <p:nvPr/>
        </p:nvPicPr>
        <p:blipFill>
          <a:blip r:embed="rId2"/>
          <a:stretch>
            <a:fillRect/>
          </a:stretch>
        </p:blipFill>
        <p:spPr>
          <a:xfrm>
            <a:off x="8691563" y="1742913"/>
            <a:ext cx="1633538" cy="3276002"/>
          </a:xfrm>
          <a:prstGeom prst="rect">
            <a:avLst/>
          </a:prstGeom>
        </p:spPr>
      </p:pic>
    </p:spTree>
    <p:extLst>
      <p:ext uri="{BB962C8B-B14F-4D97-AF65-F5344CB8AC3E}">
        <p14:creationId xmlns:p14="http://schemas.microsoft.com/office/powerpoint/2010/main" val="167835580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763603"/>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r>
              <a:rPr lang="it-IT" sz="2800" dirty="0">
                <a:solidFill>
                  <a:srgbClr val="6F9788"/>
                </a:solidFill>
              </a:rPr>
              <a:t>3. L’invio delle comunicazioni/notificazioni di Cancelleria</a:t>
            </a:r>
            <a:br>
              <a:rPr lang="it-IT" sz="2800" b="1" dirty="0">
                <a:solidFill>
                  <a:srgbClr val="52504E"/>
                </a:solidFill>
                <a:highlight>
                  <a:srgbClr val="FFFF00"/>
                </a:highlight>
                <a:latin typeface="Calibri" panose="020F0502020204030204" pitchFamily="34" charset="0"/>
                <a:cs typeface="Calibri" panose="020F0502020204030204" pitchFamily="34" charset="0"/>
              </a:rPr>
            </a:b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417394" y="1825423"/>
            <a:ext cx="11011867" cy="3265253"/>
          </a:xfrm>
          <a:prstGeom prst="rect">
            <a:avLst/>
          </a:prstGeom>
          <a:noFill/>
        </p:spPr>
        <p:txBody>
          <a:bodyPr vert="horz" wrap="square" lIns="0" tIns="28575" rIns="0" bIns="0" rtlCol="0">
            <a:spAutoFit/>
          </a:bodyPr>
          <a:lstStyle/>
          <a:p>
            <a:pPr marL="93345" indent="-4445" algn="just">
              <a:lnSpc>
                <a:spcPct val="130000"/>
              </a:lnSpc>
              <a:spcAft>
                <a:spcPts val="600"/>
              </a:spcAft>
              <a:buClr>
                <a:srgbClr val="000000"/>
              </a:buClr>
              <a:buSzPts val="1400"/>
            </a:pPr>
            <a:r>
              <a:rPr lang="en-US" dirty="0">
                <a:solidFill>
                  <a:schemeClr val="dk1"/>
                </a:solidFill>
                <a:latin typeface="Calibri"/>
                <a:ea typeface="+mn-lt"/>
                <a:cs typeface="Calibri"/>
                <a:sym typeface="Calibri"/>
              </a:rPr>
              <a:t>I </a:t>
            </a:r>
            <a:r>
              <a:rPr lang="en-US" dirty="0" err="1">
                <a:solidFill>
                  <a:schemeClr val="dk1"/>
                </a:solidFill>
                <a:latin typeface="Calibri"/>
                <a:ea typeface="+mn-lt"/>
                <a:cs typeface="Calibri"/>
                <a:sym typeface="Calibri"/>
              </a:rPr>
              <a:t>registri</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Cancelleria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consentono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l’invio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delle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comunicazioni</a:t>
            </a:r>
            <a:r>
              <a:rPr lang="en-US" dirty="0">
                <a:solidFill>
                  <a:schemeClr val="dk1"/>
                </a:solidFill>
                <a:latin typeface="Calibri"/>
                <a:ea typeface="+mn-lt"/>
                <a:cs typeface="Calibri"/>
                <a:sym typeface="Calibri"/>
              </a:rPr>
              <a:t> (cd. </a:t>
            </a:r>
            <a:r>
              <a:rPr lang="en-US" dirty="0" err="1">
                <a:solidFill>
                  <a:schemeClr val="dk1"/>
                </a:solidFill>
                <a:latin typeface="Calibri"/>
                <a:ea typeface="+mn-lt"/>
                <a:cs typeface="Calibri"/>
                <a:sym typeface="Calibri"/>
              </a:rPr>
              <a:t>Biglietti</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Cancelleria</a:t>
            </a:r>
            <a:r>
              <a:rPr lang="en-US" dirty="0">
                <a:solidFill>
                  <a:schemeClr val="dk1"/>
                </a:solidFill>
                <a:latin typeface="Calibri"/>
                <a:ea typeface="+mn-lt"/>
                <a:cs typeface="Calibri"/>
                <a:sym typeface="Calibri"/>
              </a:rPr>
              <a:t>) o </a:t>
            </a:r>
            <a:r>
              <a:rPr lang="en-US" dirty="0" err="1">
                <a:solidFill>
                  <a:schemeClr val="dk1"/>
                </a:solidFill>
                <a:latin typeface="Calibri"/>
                <a:ea typeface="+mn-lt"/>
                <a:cs typeface="Calibri"/>
                <a:sym typeface="Calibri"/>
              </a:rPr>
              <a:t>delle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notificazioni</a:t>
            </a:r>
            <a:r>
              <a:rPr lang="en-US" dirty="0">
                <a:solidFill>
                  <a:schemeClr val="dk1"/>
                </a:solidFill>
                <a:latin typeface="Calibri"/>
                <a:ea typeface="+mn-lt"/>
                <a:cs typeface="Calibri"/>
                <a:sym typeface="Calibri"/>
              </a:rPr>
              <a:t> alle parti </a:t>
            </a:r>
            <a:r>
              <a:rPr lang="en-US" dirty="0" err="1">
                <a:solidFill>
                  <a:schemeClr val="dk1"/>
                </a:solidFill>
                <a:latin typeface="Calibri"/>
                <a:ea typeface="+mn-lt"/>
                <a:cs typeface="Calibri"/>
                <a:sym typeface="Calibri"/>
              </a:rPr>
              <a:t>costituite</a:t>
            </a:r>
            <a:r>
              <a:rPr lang="en-US" dirty="0">
                <a:solidFill>
                  <a:schemeClr val="dk1"/>
                </a:solidFill>
                <a:latin typeface="Calibri"/>
                <a:ea typeface="+mn-lt"/>
                <a:cs typeface="Calibri"/>
                <a:sym typeface="Calibri"/>
              </a:rPr>
              <a:t> in </a:t>
            </a:r>
            <a:r>
              <a:rPr lang="en-US" dirty="0" err="1">
                <a:solidFill>
                  <a:schemeClr val="dk1"/>
                </a:solidFill>
                <a:latin typeface="Calibri"/>
                <a:ea typeface="+mn-lt"/>
                <a:cs typeface="Calibri"/>
                <a:sym typeface="Calibri"/>
              </a:rPr>
              <a:t>giudizio</a:t>
            </a:r>
            <a:r>
              <a:rPr lang="en-US" dirty="0">
                <a:solidFill>
                  <a:schemeClr val="dk1"/>
                </a:solidFill>
                <a:latin typeface="Calibri"/>
                <a:ea typeface="+mn-lt"/>
                <a:cs typeface="Calibri"/>
                <a:sym typeface="Calibri"/>
              </a:rPr>
              <a:t> (o alle </a:t>
            </a:r>
            <a:r>
              <a:rPr lang="en-US" dirty="0" err="1">
                <a:solidFill>
                  <a:schemeClr val="dk1"/>
                </a:solidFill>
                <a:latin typeface="Calibri"/>
                <a:ea typeface="+mn-lt"/>
                <a:cs typeface="Calibri"/>
                <a:sym typeface="Calibri"/>
              </a:rPr>
              <a:t>altre</a:t>
            </a:r>
            <a:r>
              <a:rPr lang="en-US" dirty="0">
                <a:solidFill>
                  <a:schemeClr val="dk1"/>
                </a:solidFill>
                <a:latin typeface="Calibri"/>
                <a:ea typeface="+mn-lt"/>
                <a:cs typeface="Calibri"/>
                <a:sym typeface="Calibri"/>
              </a:rPr>
              <a:t> parti: </a:t>
            </a:r>
            <a:r>
              <a:rPr lang="en-US" dirty="0" err="1">
                <a:solidFill>
                  <a:schemeClr val="dk1"/>
                </a:solidFill>
                <a:latin typeface="Calibri"/>
                <a:ea typeface="+mn-lt"/>
                <a:cs typeface="Calibri"/>
                <a:sym typeface="Calibri"/>
              </a:rPr>
              <a:t>consulenti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tecnici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d’ufficio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tutori</a:t>
            </a:r>
            <a:r>
              <a:rPr lang="en-US" dirty="0">
                <a:solidFill>
                  <a:schemeClr val="dk1"/>
                </a:solidFill>
                <a:latin typeface="Calibri"/>
                <a:ea typeface="+mn-lt"/>
                <a:cs typeface="Calibri"/>
                <a:sym typeface="Calibri"/>
              </a:rPr>
              <a:t>/</a:t>
            </a:r>
            <a:r>
              <a:rPr lang="en-US" dirty="0" err="1">
                <a:solidFill>
                  <a:schemeClr val="dk1"/>
                </a:solidFill>
                <a:latin typeface="Calibri"/>
                <a:ea typeface="+mn-lt"/>
                <a:cs typeface="Calibri"/>
                <a:sym typeface="Calibri"/>
              </a:rPr>
              <a:t>curatori</a:t>
            </a:r>
            <a:r>
              <a:rPr lang="en-US" dirty="0">
                <a:solidFill>
                  <a:schemeClr val="dk1"/>
                </a:solidFill>
                <a:latin typeface="Calibri"/>
                <a:ea typeface="+mn-lt"/>
                <a:cs typeface="Calibri"/>
                <a:sym typeface="Calibri"/>
              </a:rPr>
              <a:t>/</a:t>
            </a:r>
            <a:r>
              <a:rPr lang="en-US" dirty="0" err="1">
                <a:solidFill>
                  <a:schemeClr val="dk1"/>
                </a:solidFill>
                <a:latin typeface="Calibri"/>
                <a:ea typeface="+mn-lt"/>
                <a:cs typeface="Calibri"/>
                <a:sym typeface="Calibri"/>
              </a:rPr>
              <a:t>Amministratori</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Sostegno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Uffici</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Prossimità</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eccetera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agli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indirizzi</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posta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elettronica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certificata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censiti</a:t>
            </a:r>
            <a:r>
              <a:rPr lang="en-US" dirty="0">
                <a:solidFill>
                  <a:schemeClr val="dk1"/>
                </a:solidFill>
                <a:latin typeface="Calibri"/>
                <a:ea typeface="+mn-lt"/>
                <a:cs typeface="Calibri"/>
                <a:sym typeface="Calibri"/>
              </a:rPr>
              <a:t> sui </a:t>
            </a:r>
            <a:r>
              <a:rPr lang="en-US" dirty="0" err="1">
                <a:solidFill>
                  <a:schemeClr val="dk1"/>
                </a:solidFill>
                <a:latin typeface="Calibri"/>
                <a:ea typeface="+mn-lt"/>
                <a:cs typeface="Calibri"/>
                <a:sym typeface="Calibri"/>
              </a:rPr>
              <a:t>pubblici</a:t>
            </a:r>
            <a:r>
              <a:rPr lang="en-US" dirty="0">
                <a:solidFill>
                  <a:schemeClr val="dk1"/>
                </a:solidFill>
                <a:latin typeface="Calibri"/>
                <a:ea typeface="+mn-lt"/>
                <a:cs typeface="Calibri"/>
                <a:sym typeface="Calibri"/>
              </a:rPr>
              <a:t> elenchi.</a:t>
            </a:r>
          </a:p>
          <a:p>
            <a:pPr marL="93345" indent="-4445" algn="just">
              <a:lnSpc>
                <a:spcPct val="130000"/>
              </a:lnSpc>
              <a:spcAft>
                <a:spcPts val="600"/>
              </a:spcAft>
              <a:buClr>
                <a:srgbClr val="000000"/>
              </a:buClr>
              <a:buSzPts val="1400"/>
            </a:pPr>
            <a:r>
              <a:rPr lang="en-US" dirty="0">
                <a:solidFill>
                  <a:schemeClr val="dk1"/>
                </a:solidFill>
                <a:latin typeface="Calibri"/>
                <a:ea typeface="+mn-lt"/>
                <a:cs typeface="Calibri"/>
                <a:sym typeface="Calibri"/>
              </a:rPr>
              <a:t>Le </a:t>
            </a:r>
            <a:r>
              <a:rPr lang="en-US" dirty="0" err="1">
                <a:solidFill>
                  <a:schemeClr val="dk1"/>
                </a:solidFill>
                <a:latin typeface="Calibri"/>
                <a:ea typeface="+mn-lt"/>
                <a:cs typeface="Calibri"/>
                <a:sym typeface="Calibri"/>
              </a:rPr>
              <a:t>principali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modalità</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previste</a:t>
            </a:r>
            <a:r>
              <a:rPr lang="en-US" dirty="0">
                <a:solidFill>
                  <a:schemeClr val="dk1"/>
                </a:solidFill>
                <a:latin typeface="Calibri"/>
                <a:ea typeface="+mn-lt"/>
                <a:cs typeface="Calibri"/>
                <a:sym typeface="Calibri"/>
              </a:rPr>
              <a:t> dal </a:t>
            </a:r>
            <a:r>
              <a:rPr lang="en-US" dirty="0" err="1">
                <a:solidFill>
                  <a:schemeClr val="dk1"/>
                </a:solidFill>
                <a:latin typeface="Calibri"/>
                <a:ea typeface="+mn-lt"/>
                <a:cs typeface="Calibri"/>
                <a:sym typeface="Calibri"/>
              </a:rPr>
              <a:t>registro</a:t>
            </a:r>
            <a:r>
              <a:rPr lang="en-US" dirty="0">
                <a:solidFill>
                  <a:schemeClr val="dk1"/>
                </a:solidFill>
                <a:latin typeface="Calibri"/>
                <a:ea typeface="+mn-lt"/>
                <a:cs typeface="Calibri"/>
                <a:sym typeface="Calibri"/>
              </a:rPr>
              <a:t> S.I.CI.D. </a:t>
            </a:r>
            <a:r>
              <a:rPr lang="en-US" dirty="0" err="1">
                <a:solidFill>
                  <a:schemeClr val="dk1"/>
                </a:solidFill>
                <a:latin typeface="Calibri"/>
                <a:ea typeface="+mn-lt"/>
                <a:cs typeface="Calibri"/>
                <a:sym typeface="Calibri"/>
              </a:rPr>
              <a:t>sono</a:t>
            </a:r>
            <a:r>
              <a:rPr lang="en-US" dirty="0">
                <a:solidFill>
                  <a:schemeClr val="dk1"/>
                </a:solidFill>
                <a:latin typeface="Calibri"/>
                <a:ea typeface="+mn-lt"/>
                <a:cs typeface="Calibri"/>
                <a:sym typeface="Calibri"/>
              </a:rPr>
              <a:t> date:</a:t>
            </a:r>
          </a:p>
          <a:p>
            <a:pPr marL="431800" indent="-342900" algn="just">
              <a:lnSpc>
                <a:spcPct val="130000"/>
              </a:lnSpc>
              <a:spcAft>
                <a:spcPts val="600"/>
              </a:spcAft>
              <a:buClr>
                <a:srgbClr val="000000"/>
              </a:buClr>
              <a:buSzPct val="100000"/>
              <a:buAutoNum type="arabicParenR"/>
            </a:pPr>
            <a:r>
              <a:rPr lang="en-US" dirty="0" err="1">
                <a:solidFill>
                  <a:schemeClr val="dk1"/>
                </a:solidFill>
                <a:latin typeface="Calibri"/>
                <a:ea typeface="+mn-lt"/>
                <a:cs typeface="Calibri"/>
                <a:sym typeface="Calibri"/>
              </a:rPr>
              <a:t>dall’invio</a:t>
            </a:r>
            <a:r>
              <a:rPr lang="en-US" dirty="0">
                <a:solidFill>
                  <a:schemeClr val="dk1"/>
                </a:solidFill>
                <a:latin typeface="Calibri"/>
                <a:ea typeface="+mn-lt"/>
                <a:cs typeface="Calibri"/>
                <a:sym typeface="Calibri"/>
              </a:rPr>
              <a:t> in </a:t>
            </a:r>
            <a:r>
              <a:rPr lang="en-US" dirty="0" err="1">
                <a:solidFill>
                  <a:schemeClr val="dk1"/>
                </a:solidFill>
                <a:latin typeface="Calibri"/>
                <a:ea typeface="+mn-lt"/>
                <a:cs typeface="Calibri"/>
                <a:sym typeface="Calibri"/>
              </a:rPr>
              <a:t>fase</a:t>
            </a:r>
            <a:r>
              <a:rPr lang="en-US" dirty="0">
                <a:solidFill>
                  <a:schemeClr val="dk1"/>
                </a:solidFill>
                <a:latin typeface="Calibri"/>
                <a:ea typeface="+mn-lt"/>
                <a:cs typeface="Calibri"/>
                <a:sym typeface="Calibri"/>
              </a:rPr>
              <a:t> di aggiornamento del </a:t>
            </a:r>
            <a:r>
              <a:rPr lang="en-US" dirty="0" err="1">
                <a:solidFill>
                  <a:schemeClr val="dk1"/>
                </a:solidFill>
                <a:latin typeface="Calibri"/>
                <a:ea typeface="+mn-lt"/>
                <a:cs typeface="Calibri"/>
                <a:sym typeface="Calibri"/>
              </a:rPr>
              <a:t>fascicolo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processuale</a:t>
            </a:r>
            <a:r>
              <a:rPr lang="en-US" dirty="0">
                <a:solidFill>
                  <a:schemeClr val="dk1"/>
                </a:solidFill>
                <a:latin typeface="Calibri"/>
                <a:ea typeface="+mn-lt"/>
                <a:cs typeface="Calibri"/>
                <a:sym typeface="Calibri"/>
              </a:rPr>
              <a:t>;</a:t>
            </a:r>
          </a:p>
          <a:p>
            <a:pPr marL="431800" indent="-342900" algn="just">
              <a:lnSpc>
                <a:spcPct val="130000"/>
              </a:lnSpc>
              <a:spcAft>
                <a:spcPts val="600"/>
              </a:spcAft>
              <a:buClr>
                <a:srgbClr val="000000"/>
              </a:buClr>
              <a:buSzPct val="100000"/>
              <a:buAutoNum type="arabicParenR"/>
            </a:pPr>
            <a:r>
              <a:rPr lang="en-US" dirty="0" err="1">
                <a:solidFill>
                  <a:schemeClr val="dk1"/>
                </a:solidFill>
                <a:latin typeface="Calibri"/>
                <a:ea typeface="+mn-lt"/>
                <a:cs typeface="Calibri"/>
                <a:sym typeface="Calibri"/>
              </a:rPr>
              <a:t>dall’invio</a:t>
            </a:r>
            <a:r>
              <a:rPr lang="en-US" dirty="0">
                <a:solidFill>
                  <a:schemeClr val="dk1"/>
                </a:solidFill>
                <a:latin typeface="Calibri"/>
                <a:ea typeface="+mn-lt"/>
                <a:cs typeface="Calibri"/>
                <a:sym typeface="Calibri"/>
              </a:rPr>
              <a:t> da </a:t>
            </a:r>
            <a:r>
              <a:rPr lang="en-US" dirty="0" err="1">
                <a:solidFill>
                  <a:schemeClr val="dk1"/>
                </a:solidFill>
                <a:latin typeface="Calibri"/>
                <a:ea typeface="+mn-lt"/>
                <a:cs typeface="Calibri"/>
                <a:sym typeface="Calibri"/>
              </a:rPr>
              <a:t>storico</a:t>
            </a:r>
            <a:r>
              <a:rPr lang="en-US" dirty="0">
                <a:solidFill>
                  <a:schemeClr val="dk1"/>
                </a:solidFill>
                <a:latin typeface="Calibri"/>
                <a:ea typeface="+mn-lt"/>
                <a:cs typeface="Calibri"/>
                <a:sym typeface="Calibri"/>
              </a:rPr>
              <a:t> del </a:t>
            </a:r>
            <a:r>
              <a:rPr lang="en-US" dirty="0" err="1">
                <a:solidFill>
                  <a:schemeClr val="dk1"/>
                </a:solidFill>
                <a:latin typeface="Calibri"/>
                <a:ea typeface="+mn-lt"/>
                <a:cs typeface="Calibri"/>
                <a:sym typeface="Calibri"/>
              </a:rPr>
              <a:t>fascicolo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processuale</a:t>
            </a:r>
            <a:r>
              <a:rPr lang="en-US" dirty="0">
                <a:solidFill>
                  <a:schemeClr val="dk1"/>
                </a:solidFill>
                <a:latin typeface="Calibri"/>
                <a:ea typeface="+mn-lt"/>
                <a:cs typeface="Calibri"/>
                <a:sym typeface="Calibri"/>
              </a:rPr>
              <a:t>.</a:t>
            </a:r>
          </a:p>
          <a:p>
            <a:pPr marL="93345" indent="-4445" algn="just">
              <a:lnSpc>
                <a:spcPct val="130000"/>
              </a:lnSpc>
              <a:spcAft>
                <a:spcPts val="600"/>
              </a:spcAft>
              <a:buClr>
                <a:srgbClr val="000000"/>
              </a:buClr>
              <a:buSzPts val="1400"/>
            </a:pPr>
            <a:endParaRPr lang="en-US" dirty="0">
              <a:solidFill>
                <a:schemeClr val="dk1"/>
              </a:solidFill>
              <a:latin typeface="Calibri"/>
              <a:ea typeface="+mn-lt"/>
              <a:cs typeface="Calibri"/>
              <a:sym typeface="Calibri"/>
            </a:endParaRPr>
          </a:p>
          <a:p>
            <a:pPr marL="93345" indent="-4445" algn="just">
              <a:lnSpc>
                <a:spcPct val="130000"/>
              </a:lnSpc>
              <a:spcAft>
                <a:spcPts val="600"/>
              </a:spcAft>
              <a:buClr>
                <a:srgbClr val="000000"/>
              </a:buClr>
              <a:buSzPts val="1400"/>
            </a:pPr>
            <a:endParaRPr dirty="0">
              <a:latin typeface="Calibri"/>
              <a:cs typeface="Calibri"/>
            </a:endParaRPr>
          </a:p>
        </p:txBody>
      </p:sp>
    </p:spTree>
    <p:extLst>
      <p:ext uri="{BB962C8B-B14F-4D97-AF65-F5344CB8AC3E}">
        <p14:creationId xmlns:p14="http://schemas.microsoft.com/office/powerpoint/2010/main" val="36784105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763603"/>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3. L’invio delle comunicazioni/notificazioni di Cancelleria (2 di 6)</a:t>
            </a:r>
            <a:br>
              <a:rPr lang="it-IT" sz="2800" b="1" dirty="0">
                <a:solidFill>
                  <a:srgbClr val="52504E"/>
                </a:solidFill>
                <a:highlight>
                  <a:srgbClr val="FFFF00"/>
                </a:highlight>
                <a:latin typeface="Calibri" panose="020F0502020204030204" pitchFamily="34" charset="0"/>
                <a:cs typeface="Calibri" panose="020F0502020204030204" pitchFamily="34" charset="0"/>
              </a:rPr>
            </a:b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417394" y="1686501"/>
            <a:ext cx="11011867" cy="359842"/>
          </a:xfrm>
          <a:prstGeom prst="rect">
            <a:avLst/>
          </a:prstGeom>
          <a:noFill/>
        </p:spPr>
        <p:txBody>
          <a:bodyPr vert="horz" wrap="square" lIns="0" tIns="28575" rIns="0" bIns="0" rtlCol="0">
            <a:spAutoFit/>
          </a:bodyPr>
          <a:lstStyle/>
          <a:p>
            <a:pPr marL="431800" indent="-342900" algn="just">
              <a:lnSpc>
                <a:spcPct val="130000"/>
              </a:lnSpc>
              <a:spcAft>
                <a:spcPts val="600"/>
              </a:spcAft>
              <a:buClr>
                <a:srgbClr val="000000"/>
              </a:buClr>
              <a:buSzPct val="100000"/>
              <a:buAutoNum type="arabicParenR"/>
            </a:pPr>
            <a:r>
              <a:rPr lang="en-US" sz="1600" u="sng" dirty="0" err="1">
                <a:solidFill>
                  <a:schemeClr val="dk1"/>
                </a:solidFill>
                <a:latin typeface="Calibri"/>
                <a:ea typeface="+mn-lt"/>
                <a:cs typeface="Calibri"/>
                <a:sym typeface="Calibri"/>
              </a:rPr>
              <a:t>L’invio</a:t>
            </a:r>
            <a:r>
              <a:rPr lang="en-US" sz="1600" u="sng" dirty="0">
                <a:solidFill>
                  <a:schemeClr val="dk1"/>
                </a:solidFill>
                <a:latin typeface="Calibri"/>
                <a:ea typeface="+mn-lt"/>
                <a:cs typeface="Calibri"/>
                <a:sym typeface="Calibri"/>
              </a:rPr>
              <a:t> in </a:t>
            </a:r>
            <a:r>
              <a:rPr lang="en-US" sz="1600" u="sng" dirty="0" err="1">
                <a:solidFill>
                  <a:schemeClr val="dk1"/>
                </a:solidFill>
                <a:latin typeface="Calibri"/>
                <a:ea typeface="+mn-lt"/>
                <a:cs typeface="Calibri"/>
                <a:sym typeface="Calibri"/>
              </a:rPr>
              <a:t>fase</a:t>
            </a:r>
            <a:r>
              <a:rPr lang="en-US" sz="1600" u="sng" dirty="0">
                <a:solidFill>
                  <a:schemeClr val="dk1"/>
                </a:solidFill>
                <a:latin typeface="Calibri"/>
                <a:ea typeface="+mn-lt"/>
                <a:cs typeface="Calibri"/>
                <a:sym typeface="Calibri"/>
              </a:rPr>
              <a:t> di aggiornamento del </a:t>
            </a:r>
            <a:r>
              <a:rPr lang="en-US" sz="1600" u="sng" dirty="0" err="1">
                <a:solidFill>
                  <a:schemeClr val="dk1"/>
                </a:solidFill>
                <a:latin typeface="Calibri"/>
                <a:ea typeface="+mn-lt"/>
                <a:cs typeface="Calibri"/>
                <a:sym typeface="Calibri"/>
              </a:rPr>
              <a:t>fascicolo</a:t>
            </a:r>
            <a:r>
              <a:rPr lang="en-US" sz="1600" u="sng" dirty="0">
                <a:solidFill>
                  <a:schemeClr val="dk1"/>
                </a:solidFill>
                <a:latin typeface="Calibri"/>
                <a:ea typeface="+mn-lt"/>
                <a:cs typeface="Calibri"/>
                <a:sym typeface="Calibri"/>
              </a:rPr>
              <a:t> </a:t>
            </a:r>
            <a:r>
              <a:rPr lang="en-US" sz="1600" u="sng" dirty="0" err="1">
                <a:solidFill>
                  <a:schemeClr val="dk1"/>
                </a:solidFill>
                <a:latin typeface="Calibri"/>
                <a:ea typeface="+mn-lt"/>
                <a:cs typeface="Calibri"/>
                <a:sym typeface="Calibri"/>
              </a:rPr>
              <a:t>processuale</a:t>
            </a:r>
            <a:r>
              <a:rPr lang="en-US" dirty="0">
                <a:solidFill>
                  <a:schemeClr val="dk1"/>
                </a:solidFill>
                <a:latin typeface="Calibri"/>
                <a:ea typeface="+mn-lt"/>
                <a:cs typeface="Calibri"/>
                <a:sym typeface="Calibri"/>
              </a:rPr>
              <a:t>.</a:t>
            </a:r>
            <a:endParaRPr dirty="0">
              <a:latin typeface="Calibri"/>
              <a:cs typeface="Calibri"/>
            </a:endParaRPr>
          </a:p>
        </p:txBody>
      </p:sp>
      <p:pic>
        <p:nvPicPr>
          <p:cNvPr id="5" name="Immagine 4">
            <a:extLst>
              <a:ext uri="{FF2B5EF4-FFF2-40B4-BE49-F238E27FC236}">
                <a16:creationId xmlns:a16="http://schemas.microsoft.com/office/drawing/2014/main" id="{6E121A79-68A7-6271-E7D3-7AF74027DF0F}"/>
              </a:ext>
            </a:extLst>
          </p:cNvPr>
          <p:cNvPicPr>
            <a:picLocks noChangeAspect="1"/>
          </p:cNvPicPr>
          <p:nvPr/>
        </p:nvPicPr>
        <p:blipFill>
          <a:blip r:embed="rId2"/>
          <a:stretch>
            <a:fillRect/>
          </a:stretch>
        </p:blipFill>
        <p:spPr>
          <a:xfrm>
            <a:off x="6338253" y="1706811"/>
            <a:ext cx="5477827" cy="4322011"/>
          </a:xfrm>
          <a:prstGeom prst="rect">
            <a:avLst/>
          </a:prstGeom>
        </p:spPr>
      </p:pic>
      <p:sp>
        <p:nvSpPr>
          <p:cNvPr id="6" name="object 2">
            <a:extLst>
              <a:ext uri="{FF2B5EF4-FFF2-40B4-BE49-F238E27FC236}">
                <a16:creationId xmlns:a16="http://schemas.microsoft.com/office/drawing/2014/main" id="{3A51B209-3D84-8D2F-E8BF-4363EC90FE54}"/>
              </a:ext>
            </a:extLst>
          </p:cNvPr>
          <p:cNvSpPr txBox="1"/>
          <p:nvPr/>
        </p:nvSpPr>
        <p:spPr>
          <a:xfrm>
            <a:off x="417395" y="2209695"/>
            <a:ext cx="5229872" cy="3677802"/>
          </a:xfrm>
          <a:prstGeom prst="rect">
            <a:avLst/>
          </a:prstGeom>
          <a:noFill/>
        </p:spPr>
        <p:txBody>
          <a:bodyPr vert="horz" wrap="square" lIns="0" tIns="28575" rIns="0" bIns="0" rtlCol="0">
            <a:spAutoFit/>
          </a:bodyPr>
          <a:lstStyle/>
          <a:p>
            <a:pPr marL="93345" indent="-4445" algn="just">
              <a:lnSpc>
                <a:spcPct val="130000"/>
              </a:lnSpc>
              <a:spcAft>
                <a:spcPts val="600"/>
              </a:spcAft>
              <a:buClr>
                <a:srgbClr val="000000"/>
              </a:buClr>
              <a:buSzPts val="1400"/>
            </a:pPr>
            <a:r>
              <a:rPr lang="it-IT" sz="1600" dirty="0">
                <a:solidFill>
                  <a:schemeClr val="dk1"/>
                </a:solidFill>
                <a:latin typeface="Calibri"/>
                <a:ea typeface="+mn-lt"/>
                <a:cs typeface="Calibri"/>
              </a:rPr>
              <a:t>Per poter inviare una comunicazione/notificazione di Cancelleria in fase di scarico di un nuovo evento da registrarsi nello storico del fascicolo processuale è necessario apporre un segno di spunta in corrispondenza dell’invio desiderato (in specie: </a:t>
            </a:r>
            <a:r>
              <a:rPr lang="it-IT" sz="1600" i="1" dirty="0">
                <a:solidFill>
                  <a:schemeClr val="dk1"/>
                </a:solidFill>
                <a:effectLst>
                  <a:outerShdw blurRad="38100" dist="38100" dir="2700000" algn="tl">
                    <a:srgbClr val="000000">
                      <a:alpha val="43137"/>
                    </a:srgbClr>
                  </a:outerShdw>
                </a:effectLst>
                <a:latin typeface="Calibri"/>
                <a:ea typeface="+mn-lt"/>
                <a:cs typeface="Calibri"/>
              </a:rPr>
              <a:t>Invio comunicazione </a:t>
            </a:r>
            <a:r>
              <a:rPr lang="it-IT" sz="1600" dirty="0">
                <a:solidFill>
                  <a:schemeClr val="dk1"/>
                </a:solidFill>
                <a:latin typeface="Calibri"/>
                <a:ea typeface="+mn-lt"/>
                <a:cs typeface="Calibri"/>
              </a:rPr>
              <a:t>oppure </a:t>
            </a:r>
            <a:r>
              <a:rPr lang="it-IT" sz="1600" i="1" dirty="0">
                <a:solidFill>
                  <a:schemeClr val="dk1"/>
                </a:solidFill>
                <a:effectLst>
                  <a:outerShdw blurRad="38100" dist="38100" dir="2700000" algn="tl">
                    <a:srgbClr val="000000">
                      <a:alpha val="43137"/>
                    </a:srgbClr>
                  </a:outerShdw>
                </a:effectLst>
                <a:latin typeface="Calibri"/>
                <a:ea typeface="+mn-lt"/>
                <a:cs typeface="Calibri"/>
              </a:rPr>
              <a:t>Invio notifica</a:t>
            </a:r>
            <a:r>
              <a:rPr lang="it-IT" sz="1600" dirty="0">
                <a:solidFill>
                  <a:schemeClr val="dk1"/>
                </a:solidFill>
                <a:latin typeface="Calibri"/>
                <a:ea typeface="+mn-lt"/>
                <a:cs typeface="Calibri"/>
              </a:rPr>
              <a:t>), così da attivare l’apposita funzionalità.</a:t>
            </a:r>
          </a:p>
          <a:p>
            <a:pPr marL="93345" indent="-4445" algn="ctr">
              <a:lnSpc>
                <a:spcPct val="130000"/>
              </a:lnSpc>
              <a:spcAft>
                <a:spcPts val="600"/>
              </a:spcAft>
              <a:buClr>
                <a:srgbClr val="000000"/>
              </a:buClr>
              <a:buSzPts val="1400"/>
            </a:pPr>
            <a:r>
              <a:rPr lang="it-IT" sz="1600" dirty="0">
                <a:solidFill>
                  <a:schemeClr val="dk1"/>
                </a:solidFill>
                <a:latin typeface="Calibri"/>
                <a:ea typeface="+mn-lt"/>
                <a:cs typeface="Calibri"/>
              </a:rPr>
              <a:t>*** *** ***</a:t>
            </a:r>
          </a:p>
          <a:p>
            <a:pPr marL="93345" indent="-4445" algn="just">
              <a:lnSpc>
                <a:spcPct val="130000"/>
              </a:lnSpc>
              <a:spcAft>
                <a:spcPts val="600"/>
              </a:spcAft>
              <a:buClr>
                <a:srgbClr val="000000"/>
              </a:buClr>
              <a:buSzPts val="1400"/>
            </a:pPr>
            <a:r>
              <a:rPr lang="it-IT" sz="1600" dirty="0">
                <a:solidFill>
                  <a:schemeClr val="dk1"/>
                </a:solidFill>
                <a:latin typeface="Calibri"/>
                <a:ea typeface="+mn-lt"/>
                <a:cs typeface="Calibri"/>
              </a:rPr>
              <a:t>N.B.: La funzione di invio dei biglietti di Cancelleria/notifiche è attivata in maniera </a:t>
            </a:r>
            <a:r>
              <a:rPr lang="it-IT" sz="1600" u="sng" dirty="0">
                <a:solidFill>
                  <a:schemeClr val="dk1"/>
                </a:solidFill>
                <a:latin typeface="Calibri"/>
                <a:ea typeface="+mn-lt"/>
                <a:cs typeface="Calibri"/>
              </a:rPr>
              <a:t>automatica</a:t>
            </a:r>
            <a:r>
              <a:rPr lang="it-IT" sz="1600" dirty="0">
                <a:solidFill>
                  <a:schemeClr val="dk1"/>
                </a:solidFill>
                <a:latin typeface="Calibri"/>
                <a:ea typeface="+mn-lt"/>
                <a:cs typeface="Calibri"/>
              </a:rPr>
              <a:t> a seguito dello scarico di ogni evento qualora vi sia stata apposita configurazione dell’applicativo da richiedersi all’assistenza applicativa.</a:t>
            </a:r>
            <a:endParaRPr dirty="0">
              <a:latin typeface="Calibri"/>
              <a:cs typeface="Calibri"/>
            </a:endParaRPr>
          </a:p>
        </p:txBody>
      </p:sp>
    </p:spTree>
    <p:extLst>
      <p:ext uri="{BB962C8B-B14F-4D97-AF65-F5344CB8AC3E}">
        <p14:creationId xmlns:p14="http://schemas.microsoft.com/office/powerpoint/2010/main" val="34384182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470725"/>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3. L’invio delle comunicazioni/notificazioni di Cancelleria (3 di 6)</a:t>
            </a:r>
            <a:br>
              <a:rPr lang="it-IT" sz="2800" b="1" dirty="0">
                <a:solidFill>
                  <a:srgbClr val="52504E"/>
                </a:solidFill>
                <a:highlight>
                  <a:srgbClr val="FFFF00"/>
                </a:highlight>
                <a:latin typeface="Calibri" panose="020F0502020204030204" pitchFamily="34" charset="0"/>
                <a:cs typeface="Calibri" panose="020F0502020204030204" pitchFamily="34" charset="0"/>
              </a:rPr>
            </a:b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15</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6" name="object 2">
            <a:extLst>
              <a:ext uri="{FF2B5EF4-FFF2-40B4-BE49-F238E27FC236}">
                <a16:creationId xmlns:a16="http://schemas.microsoft.com/office/drawing/2014/main" id="{3A51B209-3D84-8D2F-E8BF-4363EC90FE54}"/>
              </a:ext>
            </a:extLst>
          </p:cNvPr>
          <p:cNvSpPr txBox="1"/>
          <p:nvPr/>
        </p:nvSpPr>
        <p:spPr>
          <a:xfrm>
            <a:off x="485129" y="1590099"/>
            <a:ext cx="4056237" cy="4148123"/>
          </a:xfrm>
          <a:prstGeom prst="rect">
            <a:avLst/>
          </a:prstGeom>
          <a:noFill/>
        </p:spPr>
        <p:txBody>
          <a:bodyPr vert="horz" wrap="square" lIns="0" tIns="28575" rIns="0" bIns="0" rtlCol="0">
            <a:spAutoFit/>
          </a:bodyPr>
          <a:lstStyle/>
          <a:p>
            <a:pPr algn="just">
              <a:lnSpc>
                <a:spcPct val="120000"/>
              </a:lnSpc>
            </a:pPr>
            <a:r>
              <a:rPr lang="it-IT" sz="1400" dirty="0">
                <a:solidFill>
                  <a:schemeClr val="dk1"/>
                </a:solidFill>
                <a:latin typeface="Calibri"/>
                <a:ea typeface="+mn-lt"/>
                <a:cs typeface="Calibri"/>
              </a:rPr>
              <a:t>Al termine dell’operazione dell’aggiornamento di storico verrà ad aprirsi la maschera di invio in cui verrà visualizzato – nella parte sinistra – il pannello di selezione dei destinatari (1) nonché – nella parte destra – l’indicazione della tipologia di invio (biglietto o notifica) e l’anteprima del testo oggetto di invio non modificabile (2). Risulterà parimenti presente un campo Note in cui sarà possibile inserire del testo.</a:t>
            </a:r>
          </a:p>
          <a:p>
            <a:pPr algn="just">
              <a:lnSpc>
                <a:spcPct val="120000"/>
              </a:lnSpc>
            </a:pPr>
            <a:r>
              <a:rPr lang="it-IT" sz="1400" dirty="0">
                <a:solidFill>
                  <a:schemeClr val="dk1"/>
                </a:solidFill>
                <a:latin typeface="Calibri"/>
                <a:ea typeface="+mn-lt"/>
                <a:cs typeface="Calibri"/>
              </a:rPr>
              <a:t>La finestra vedrà poi a corredo un’ulteriore area dedicata all’eventuale associazione di un atto/provvedimento informatico (3) all’invio stesso ed- a completamento – all’evento di storico precedentemente cristallizzato nel fascicolo mediante </a:t>
            </a:r>
          </a:p>
          <a:p>
            <a:pPr marL="285750" indent="-285750" algn="just">
              <a:lnSpc>
                <a:spcPct val="120000"/>
              </a:lnSpc>
              <a:buFont typeface="Arial" panose="020B0604020202020204" pitchFamily="34" charset="0"/>
              <a:buChar char="•"/>
            </a:pPr>
            <a:r>
              <a:rPr lang="it-IT" sz="1400" dirty="0">
                <a:solidFill>
                  <a:schemeClr val="dk1"/>
                </a:solidFill>
                <a:latin typeface="Calibri"/>
                <a:ea typeface="+mn-lt"/>
                <a:cs typeface="Calibri"/>
              </a:rPr>
              <a:t> l’acquisizione da Scanner di un documento analogico;</a:t>
            </a:r>
          </a:p>
          <a:p>
            <a:pPr marL="285750" indent="-285750" algn="just">
              <a:lnSpc>
                <a:spcPct val="120000"/>
              </a:lnSpc>
              <a:buFont typeface="Arial" panose="020B0604020202020204" pitchFamily="34" charset="0"/>
              <a:buChar char="•"/>
            </a:pPr>
            <a:r>
              <a:rPr lang="it-IT" sz="1400" dirty="0">
                <a:solidFill>
                  <a:schemeClr val="dk1"/>
                </a:solidFill>
                <a:latin typeface="Calibri"/>
                <a:ea typeface="+mn-lt"/>
                <a:cs typeface="Calibri"/>
              </a:rPr>
              <a:t>l’acquisizione da file.</a:t>
            </a:r>
            <a:endParaRPr dirty="0">
              <a:latin typeface="Calibri"/>
              <a:cs typeface="Calibri"/>
            </a:endParaRPr>
          </a:p>
        </p:txBody>
      </p:sp>
      <p:pic>
        <p:nvPicPr>
          <p:cNvPr id="7" name="Immagine 6">
            <a:extLst>
              <a:ext uri="{FF2B5EF4-FFF2-40B4-BE49-F238E27FC236}">
                <a16:creationId xmlns:a16="http://schemas.microsoft.com/office/drawing/2014/main" id="{5F133BA6-3A9F-DF33-EB27-2CA0E15CC549}"/>
              </a:ext>
            </a:extLst>
          </p:cNvPr>
          <p:cNvPicPr>
            <a:picLocks noChangeAspect="1"/>
          </p:cNvPicPr>
          <p:nvPr/>
        </p:nvPicPr>
        <p:blipFill>
          <a:blip r:embed="rId2"/>
          <a:stretch>
            <a:fillRect/>
          </a:stretch>
        </p:blipFill>
        <p:spPr>
          <a:xfrm>
            <a:off x="4928326" y="1637491"/>
            <a:ext cx="6797407" cy="4277301"/>
          </a:xfrm>
          <a:prstGeom prst="rect">
            <a:avLst/>
          </a:prstGeom>
        </p:spPr>
      </p:pic>
      <p:pic>
        <p:nvPicPr>
          <p:cNvPr id="8" name="Immagine 7">
            <a:extLst>
              <a:ext uri="{FF2B5EF4-FFF2-40B4-BE49-F238E27FC236}">
                <a16:creationId xmlns:a16="http://schemas.microsoft.com/office/drawing/2014/main" id="{2B6FAC55-72BF-094C-BF31-BB6F0605BACF}"/>
              </a:ext>
            </a:extLst>
          </p:cNvPr>
          <p:cNvPicPr>
            <a:picLocks noChangeAspect="1"/>
          </p:cNvPicPr>
          <p:nvPr/>
        </p:nvPicPr>
        <p:blipFill>
          <a:blip r:embed="rId3"/>
          <a:stretch>
            <a:fillRect/>
          </a:stretch>
        </p:blipFill>
        <p:spPr>
          <a:xfrm>
            <a:off x="5086549" y="3776141"/>
            <a:ext cx="371475" cy="361950"/>
          </a:xfrm>
          <a:prstGeom prst="rect">
            <a:avLst/>
          </a:prstGeom>
        </p:spPr>
      </p:pic>
      <p:pic>
        <p:nvPicPr>
          <p:cNvPr id="9" name="Immagine 8">
            <a:extLst>
              <a:ext uri="{FF2B5EF4-FFF2-40B4-BE49-F238E27FC236}">
                <a16:creationId xmlns:a16="http://schemas.microsoft.com/office/drawing/2014/main" id="{A9E2FA16-E558-AB3E-0A1C-E2D91D0A562D}"/>
              </a:ext>
            </a:extLst>
          </p:cNvPr>
          <p:cNvPicPr>
            <a:picLocks noChangeAspect="1"/>
          </p:cNvPicPr>
          <p:nvPr/>
        </p:nvPicPr>
        <p:blipFill>
          <a:blip r:embed="rId4"/>
          <a:stretch>
            <a:fillRect/>
          </a:stretch>
        </p:blipFill>
        <p:spPr>
          <a:xfrm>
            <a:off x="8327029" y="3399029"/>
            <a:ext cx="361950" cy="361950"/>
          </a:xfrm>
          <a:prstGeom prst="rect">
            <a:avLst/>
          </a:prstGeom>
        </p:spPr>
      </p:pic>
      <p:pic>
        <p:nvPicPr>
          <p:cNvPr id="10" name="Immagine 9">
            <a:extLst>
              <a:ext uri="{FF2B5EF4-FFF2-40B4-BE49-F238E27FC236}">
                <a16:creationId xmlns:a16="http://schemas.microsoft.com/office/drawing/2014/main" id="{11FBFF3A-E92D-46C8-8C01-2D7C7574139C}"/>
              </a:ext>
            </a:extLst>
          </p:cNvPr>
          <p:cNvPicPr>
            <a:picLocks noChangeAspect="1"/>
          </p:cNvPicPr>
          <p:nvPr/>
        </p:nvPicPr>
        <p:blipFill>
          <a:blip r:embed="rId5"/>
          <a:stretch>
            <a:fillRect/>
          </a:stretch>
        </p:blipFill>
        <p:spPr>
          <a:xfrm>
            <a:off x="11214635" y="5010959"/>
            <a:ext cx="427008" cy="419100"/>
          </a:xfrm>
          <a:prstGeom prst="rect">
            <a:avLst/>
          </a:prstGeom>
        </p:spPr>
      </p:pic>
    </p:spTree>
    <p:extLst>
      <p:ext uri="{BB962C8B-B14F-4D97-AF65-F5344CB8AC3E}">
        <p14:creationId xmlns:p14="http://schemas.microsoft.com/office/powerpoint/2010/main" val="159727130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470725"/>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3. L’invio delle comunicazioni/notificazioni di Cancelleria (4 di 6)</a:t>
            </a:r>
            <a:br>
              <a:rPr lang="it-IT" sz="2800" b="1" dirty="0">
                <a:solidFill>
                  <a:srgbClr val="52504E"/>
                </a:solidFill>
                <a:highlight>
                  <a:srgbClr val="FFFF00"/>
                </a:highlight>
                <a:latin typeface="Calibri" panose="020F0502020204030204" pitchFamily="34" charset="0"/>
                <a:cs typeface="Calibri" panose="020F0502020204030204" pitchFamily="34" charset="0"/>
              </a:rPr>
            </a:b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6" name="object 2">
            <a:extLst>
              <a:ext uri="{FF2B5EF4-FFF2-40B4-BE49-F238E27FC236}">
                <a16:creationId xmlns:a16="http://schemas.microsoft.com/office/drawing/2014/main" id="{3A51B209-3D84-8D2F-E8BF-4363EC90FE54}"/>
              </a:ext>
            </a:extLst>
          </p:cNvPr>
          <p:cNvSpPr txBox="1"/>
          <p:nvPr/>
        </p:nvSpPr>
        <p:spPr>
          <a:xfrm>
            <a:off x="487456" y="1681024"/>
            <a:ext cx="11088804" cy="528671"/>
          </a:xfrm>
          <a:prstGeom prst="rect">
            <a:avLst/>
          </a:prstGeom>
          <a:noFill/>
        </p:spPr>
        <p:txBody>
          <a:bodyPr vert="horz" wrap="square" lIns="0" tIns="28575" rIns="0" bIns="0" rtlCol="0">
            <a:spAutoFit/>
          </a:bodyPr>
          <a:lstStyle/>
          <a:p>
            <a:pPr algn="just">
              <a:lnSpc>
                <a:spcPct val="120000"/>
              </a:lnSpc>
            </a:pPr>
            <a:r>
              <a:rPr lang="en-US" sz="1400" dirty="0">
                <a:solidFill>
                  <a:schemeClr val="dk1"/>
                </a:solidFill>
                <a:latin typeface="Calibri"/>
                <a:ea typeface="+mn-lt"/>
                <a:cs typeface="Calibri"/>
              </a:rPr>
              <a:t>E</a:t>
            </a:r>
            <a:r>
              <a:rPr lang="it-IT" sz="1400" dirty="0" err="1">
                <a:solidFill>
                  <a:schemeClr val="dk1"/>
                </a:solidFill>
                <a:latin typeface="Calibri"/>
                <a:ea typeface="+mn-lt"/>
                <a:cs typeface="Calibri"/>
              </a:rPr>
              <a:t>ffettuato</a:t>
            </a:r>
            <a:r>
              <a:rPr lang="it-IT" sz="1400" dirty="0">
                <a:solidFill>
                  <a:schemeClr val="dk1"/>
                </a:solidFill>
                <a:latin typeface="Calibri"/>
                <a:ea typeface="+mn-lt"/>
                <a:cs typeface="Calibri"/>
              </a:rPr>
              <a:t> l’invio, il sistema darà contezza dell’esito delle attività mediante apposita finestra di </a:t>
            </a:r>
            <a:r>
              <a:rPr lang="it-IT" sz="1400" i="1" dirty="0">
                <a:solidFill>
                  <a:schemeClr val="dk1"/>
                </a:solidFill>
                <a:effectLst>
                  <a:outerShdw blurRad="38100" dist="38100" dir="2700000" algn="tl">
                    <a:srgbClr val="000000">
                      <a:alpha val="43137"/>
                    </a:srgbClr>
                  </a:outerShdw>
                </a:effectLst>
                <a:latin typeface="Calibri"/>
                <a:ea typeface="+mn-lt"/>
                <a:cs typeface="Calibri"/>
              </a:rPr>
              <a:t>Conferma evento</a:t>
            </a:r>
          </a:p>
          <a:p>
            <a:pPr algn="just">
              <a:lnSpc>
                <a:spcPct val="120000"/>
              </a:lnSpc>
            </a:pPr>
            <a:r>
              <a:rPr lang="it-IT" sz="1400" i="1" dirty="0">
                <a:solidFill>
                  <a:schemeClr val="dk1"/>
                </a:solidFill>
                <a:effectLst>
                  <a:outerShdw blurRad="38100" dist="38100" dir="2700000" algn="tl">
                    <a:srgbClr val="000000">
                      <a:alpha val="43137"/>
                    </a:srgbClr>
                  </a:outerShdw>
                </a:effectLst>
                <a:latin typeface="Calibri"/>
                <a:ea typeface="+mn-lt"/>
                <a:cs typeface="Calibri"/>
              </a:rPr>
              <a:t> </a:t>
            </a:r>
            <a:endParaRPr i="1" dirty="0">
              <a:effectLst>
                <a:outerShdw blurRad="38100" dist="38100" dir="2700000" algn="tl">
                  <a:srgbClr val="000000">
                    <a:alpha val="43137"/>
                  </a:srgbClr>
                </a:outerShdw>
              </a:effectLst>
              <a:latin typeface="Calibri"/>
              <a:cs typeface="Calibri"/>
            </a:endParaRPr>
          </a:p>
        </p:txBody>
      </p:sp>
      <p:pic>
        <p:nvPicPr>
          <p:cNvPr id="4" name="Immagine 3">
            <a:extLst>
              <a:ext uri="{FF2B5EF4-FFF2-40B4-BE49-F238E27FC236}">
                <a16:creationId xmlns:a16="http://schemas.microsoft.com/office/drawing/2014/main" id="{7EA9983B-1C84-77A1-F79F-6DDF6D335D6D}"/>
              </a:ext>
            </a:extLst>
          </p:cNvPr>
          <p:cNvPicPr>
            <a:picLocks noChangeAspect="1"/>
          </p:cNvPicPr>
          <p:nvPr/>
        </p:nvPicPr>
        <p:blipFill>
          <a:blip r:embed="rId2"/>
          <a:stretch>
            <a:fillRect/>
          </a:stretch>
        </p:blipFill>
        <p:spPr>
          <a:xfrm>
            <a:off x="3316439" y="2515070"/>
            <a:ext cx="5430838" cy="3399722"/>
          </a:xfrm>
          <a:prstGeom prst="rect">
            <a:avLst/>
          </a:prstGeom>
        </p:spPr>
      </p:pic>
    </p:spTree>
    <p:extLst>
      <p:ext uri="{BB962C8B-B14F-4D97-AF65-F5344CB8AC3E}">
        <p14:creationId xmlns:p14="http://schemas.microsoft.com/office/powerpoint/2010/main" val="315817570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9"/>
            <a:ext cx="11568443" cy="461050"/>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3. L’invio delle comunicazioni/notificazioni di Cancelleria (5 di 6)</a:t>
            </a:r>
            <a:br>
              <a:rPr lang="it-IT" sz="2800" b="1" dirty="0">
                <a:solidFill>
                  <a:srgbClr val="52504E"/>
                </a:solidFill>
                <a:highlight>
                  <a:srgbClr val="FFFF00"/>
                </a:highlight>
                <a:latin typeface="Calibri" panose="020F0502020204030204" pitchFamily="34" charset="0"/>
                <a:cs typeface="Calibri" panose="020F0502020204030204" pitchFamily="34" charset="0"/>
              </a:rPr>
            </a:b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616417" y="1526890"/>
            <a:ext cx="4349228" cy="359842"/>
          </a:xfrm>
          <a:prstGeom prst="rect">
            <a:avLst/>
          </a:prstGeom>
          <a:noFill/>
        </p:spPr>
        <p:txBody>
          <a:bodyPr vert="horz" wrap="square" lIns="0" tIns="28575" rIns="0" bIns="0" rtlCol="0">
            <a:spAutoFit/>
          </a:bodyPr>
          <a:lstStyle/>
          <a:p>
            <a:pPr marL="431800" indent="-342900" algn="just">
              <a:lnSpc>
                <a:spcPct val="130000"/>
              </a:lnSpc>
              <a:spcAft>
                <a:spcPts val="600"/>
              </a:spcAft>
              <a:buClr>
                <a:srgbClr val="000000"/>
              </a:buClr>
              <a:buSzPct val="100000"/>
              <a:buFont typeface="+mj-lt"/>
              <a:buAutoNum type="arabicParenR" startAt="2"/>
            </a:pPr>
            <a:r>
              <a:rPr lang="en-US" sz="1600" u="sng" dirty="0" err="1">
                <a:solidFill>
                  <a:schemeClr val="dk1"/>
                </a:solidFill>
                <a:latin typeface="Calibri"/>
                <a:ea typeface="+mn-lt"/>
                <a:cs typeface="Calibri"/>
                <a:sym typeface="Calibri"/>
              </a:rPr>
              <a:t>L’invio</a:t>
            </a:r>
            <a:r>
              <a:rPr lang="en-US" sz="1600" u="sng" dirty="0">
                <a:solidFill>
                  <a:schemeClr val="dk1"/>
                </a:solidFill>
                <a:latin typeface="Calibri"/>
                <a:ea typeface="+mn-lt"/>
                <a:cs typeface="Calibri"/>
                <a:sym typeface="Calibri"/>
              </a:rPr>
              <a:t> da </a:t>
            </a:r>
            <a:r>
              <a:rPr lang="en-US" sz="1600" u="sng" dirty="0" err="1">
                <a:solidFill>
                  <a:schemeClr val="dk1"/>
                </a:solidFill>
                <a:latin typeface="Calibri"/>
                <a:ea typeface="+mn-lt"/>
                <a:cs typeface="Calibri"/>
                <a:sym typeface="Calibri"/>
              </a:rPr>
              <a:t>storico</a:t>
            </a:r>
            <a:r>
              <a:rPr lang="en-US" sz="1600" u="sng" dirty="0">
                <a:solidFill>
                  <a:schemeClr val="dk1"/>
                </a:solidFill>
                <a:latin typeface="Calibri"/>
                <a:ea typeface="+mn-lt"/>
                <a:cs typeface="Calibri"/>
                <a:sym typeface="Calibri"/>
              </a:rPr>
              <a:t> del </a:t>
            </a:r>
            <a:r>
              <a:rPr lang="en-US" sz="1600" u="sng" dirty="0" err="1">
                <a:solidFill>
                  <a:schemeClr val="dk1"/>
                </a:solidFill>
                <a:latin typeface="Calibri"/>
                <a:ea typeface="+mn-lt"/>
                <a:cs typeface="Calibri"/>
                <a:sym typeface="Calibri"/>
              </a:rPr>
              <a:t>fascicolo</a:t>
            </a:r>
            <a:r>
              <a:rPr lang="en-US" sz="1600" u="sng" dirty="0">
                <a:solidFill>
                  <a:schemeClr val="dk1"/>
                </a:solidFill>
                <a:latin typeface="Calibri"/>
                <a:ea typeface="+mn-lt"/>
                <a:cs typeface="Calibri"/>
                <a:sym typeface="Calibri"/>
              </a:rPr>
              <a:t> </a:t>
            </a:r>
            <a:r>
              <a:rPr lang="en-US" sz="1600" u="sng" dirty="0" err="1">
                <a:solidFill>
                  <a:schemeClr val="dk1"/>
                </a:solidFill>
                <a:latin typeface="Calibri"/>
                <a:ea typeface="+mn-lt"/>
                <a:cs typeface="Calibri"/>
                <a:sym typeface="Calibri"/>
              </a:rPr>
              <a:t>processuale</a:t>
            </a:r>
            <a:r>
              <a:rPr lang="en-US" dirty="0">
                <a:solidFill>
                  <a:schemeClr val="dk1"/>
                </a:solidFill>
                <a:latin typeface="Calibri"/>
                <a:ea typeface="+mn-lt"/>
                <a:cs typeface="Calibri"/>
                <a:sym typeface="Calibri"/>
              </a:rPr>
              <a:t>.</a:t>
            </a:r>
            <a:endParaRPr dirty="0">
              <a:latin typeface="Calibri"/>
              <a:cs typeface="Calibri"/>
            </a:endParaRPr>
          </a:p>
        </p:txBody>
      </p:sp>
      <p:pic>
        <p:nvPicPr>
          <p:cNvPr id="5" name="Immagine 4">
            <a:extLst>
              <a:ext uri="{FF2B5EF4-FFF2-40B4-BE49-F238E27FC236}">
                <a16:creationId xmlns:a16="http://schemas.microsoft.com/office/drawing/2014/main" id="{02D6ABF5-DE1C-9CA6-1C0A-EFB3CB2004A9}"/>
              </a:ext>
            </a:extLst>
          </p:cNvPr>
          <p:cNvPicPr>
            <a:picLocks noChangeAspect="1"/>
          </p:cNvPicPr>
          <p:nvPr/>
        </p:nvPicPr>
        <p:blipFill>
          <a:blip r:embed="rId2"/>
          <a:stretch>
            <a:fillRect/>
          </a:stretch>
        </p:blipFill>
        <p:spPr>
          <a:xfrm>
            <a:off x="5706112" y="1537737"/>
            <a:ext cx="5632661" cy="4455073"/>
          </a:xfrm>
          <a:prstGeom prst="rect">
            <a:avLst/>
          </a:prstGeom>
        </p:spPr>
      </p:pic>
      <p:sp>
        <p:nvSpPr>
          <p:cNvPr id="6" name="object 2">
            <a:extLst>
              <a:ext uri="{FF2B5EF4-FFF2-40B4-BE49-F238E27FC236}">
                <a16:creationId xmlns:a16="http://schemas.microsoft.com/office/drawing/2014/main" id="{49094E4E-5165-80D0-B145-7BE8F1F8EAE3}"/>
              </a:ext>
            </a:extLst>
          </p:cNvPr>
          <p:cNvSpPr txBox="1"/>
          <p:nvPr/>
        </p:nvSpPr>
        <p:spPr>
          <a:xfrm>
            <a:off x="417395" y="2020211"/>
            <a:ext cx="4747272" cy="3920945"/>
          </a:xfrm>
          <a:prstGeom prst="rect">
            <a:avLst/>
          </a:prstGeom>
          <a:noFill/>
        </p:spPr>
        <p:txBody>
          <a:bodyPr vert="horz" wrap="square" lIns="0" tIns="28575" rIns="0" bIns="0" rtlCol="0">
            <a:spAutoFit/>
          </a:bodyPr>
          <a:lstStyle/>
          <a:p>
            <a:pPr marL="93345" indent="-4445" algn="just">
              <a:lnSpc>
                <a:spcPct val="130000"/>
              </a:lnSpc>
              <a:spcAft>
                <a:spcPts val="600"/>
              </a:spcAft>
              <a:buClr>
                <a:srgbClr val="000000"/>
              </a:buClr>
              <a:buSzPts val="1400"/>
            </a:pPr>
            <a:r>
              <a:rPr lang="it-IT" sz="1600" dirty="0">
                <a:solidFill>
                  <a:schemeClr val="dk1"/>
                </a:solidFill>
                <a:latin typeface="Calibri"/>
                <a:ea typeface="+mn-lt"/>
                <a:cs typeface="Calibri"/>
              </a:rPr>
              <a:t>Per inviare una comunicazione/notificazione di Cancelleria in riferimento ad un evento già presente nello storico del fascicolo, si dovrà partire proprio dalla finestra di Storico all’interno della quale, dopo aver selezionato l’evento di interesse mediante click del pulsante sinistro del mouse,  opzionare, a seconda dell’esigenza, il pulsante di </a:t>
            </a:r>
            <a:r>
              <a:rPr lang="it-IT" sz="1600" i="1" dirty="0">
                <a:solidFill>
                  <a:schemeClr val="dk1"/>
                </a:solidFill>
                <a:effectLst>
                  <a:outerShdw blurRad="38100" dist="38100" dir="2700000" algn="tl">
                    <a:srgbClr val="000000">
                      <a:alpha val="43137"/>
                    </a:srgbClr>
                  </a:outerShdw>
                </a:effectLst>
                <a:latin typeface="Calibri"/>
                <a:ea typeface="+mn-lt"/>
                <a:cs typeface="Calibri"/>
              </a:rPr>
              <a:t>Invia Biglietto </a:t>
            </a:r>
            <a:r>
              <a:rPr lang="it-IT" sz="1600" dirty="0">
                <a:solidFill>
                  <a:schemeClr val="dk1"/>
                </a:solidFill>
                <a:latin typeface="Calibri"/>
                <a:ea typeface="+mn-lt"/>
                <a:cs typeface="Calibri"/>
              </a:rPr>
              <a:t>oppure di </a:t>
            </a:r>
            <a:r>
              <a:rPr lang="it-IT" sz="1600" i="1" dirty="0">
                <a:solidFill>
                  <a:schemeClr val="dk1"/>
                </a:solidFill>
                <a:effectLst>
                  <a:outerShdw blurRad="38100" dist="38100" dir="2700000" algn="tl">
                    <a:srgbClr val="000000">
                      <a:alpha val="43137"/>
                    </a:srgbClr>
                  </a:outerShdw>
                </a:effectLst>
                <a:latin typeface="Calibri"/>
                <a:ea typeface="+mn-lt"/>
                <a:cs typeface="Calibri"/>
              </a:rPr>
              <a:t>Invia Notifica</a:t>
            </a:r>
            <a:r>
              <a:rPr lang="it-IT" sz="1600" dirty="0">
                <a:solidFill>
                  <a:schemeClr val="dk1"/>
                </a:solidFill>
                <a:latin typeface="Calibri"/>
                <a:ea typeface="+mn-lt"/>
                <a:cs typeface="Calibri"/>
              </a:rPr>
              <a:t> posto nella parte superiore della finestra.</a:t>
            </a:r>
          </a:p>
          <a:p>
            <a:pPr marL="93345" indent="-4445" algn="just">
              <a:lnSpc>
                <a:spcPct val="130000"/>
              </a:lnSpc>
              <a:spcAft>
                <a:spcPts val="600"/>
              </a:spcAft>
              <a:buClr>
                <a:srgbClr val="000000"/>
              </a:buClr>
              <a:buSzPts val="1400"/>
            </a:pPr>
            <a:r>
              <a:rPr lang="it-IT" sz="1600" dirty="0">
                <a:solidFill>
                  <a:schemeClr val="dk1"/>
                </a:solidFill>
                <a:latin typeface="Calibri"/>
                <a:ea typeface="+mn-lt"/>
                <a:cs typeface="Calibri"/>
              </a:rPr>
              <a:t>Qualora per l’evento selezionato sia già stato inviato precedente biglietto/notifica, il sistema aprirà apposita finestra con richiesta di conferma della volontà di </a:t>
            </a:r>
            <a:r>
              <a:rPr lang="it-IT" sz="1600" dirty="0" err="1">
                <a:solidFill>
                  <a:schemeClr val="dk1"/>
                </a:solidFill>
                <a:latin typeface="Calibri"/>
                <a:ea typeface="+mn-lt"/>
                <a:cs typeface="Calibri"/>
              </a:rPr>
              <a:t>reinvio</a:t>
            </a:r>
            <a:r>
              <a:rPr lang="it-IT" sz="1600" dirty="0">
                <a:solidFill>
                  <a:schemeClr val="dk1"/>
                </a:solidFill>
                <a:latin typeface="Calibri"/>
                <a:ea typeface="+mn-lt"/>
                <a:cs typeface="Calibri"/>
              </a:rPr>
              <a:t>.</a:t>
            </a:r>
          </a:p>
        </p:txBody>
      </p:sp>
    </p:spTree>
    <p:extLst>
      <p:ext uri="{BB962C8B-B14F-4D97-AF65-F5344CB8AC3E}">
        <p14:creationId xmlns:p14="http://schemas.microsoft.com/office/powerpoint/2010/main" val="209197763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470725"/>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3. L’invio delle comunicazioni/notificazioni di Cancelleria (6 di 6)</a:t>
            </a:r>
            <a:br>
              <a:rPr lang="it-IT" sz="2800" b="1" dirty="0">
                <a:solidFill>
                  <a:srgbClr val="52504E"/>
                </a:solidFill>
                <a:highlight>
                  <a:srgbClr val="FFFF00"/>
                </a:highlight>
                <a:latin typeface="Calibri" panose="020F0502020204030204" pitchFamily="34" charset="0"/>
                <a:cs typeface="Calibri" panose="020F0502020204030204" pitchFamily="34" charset="0"/>
              </a:rPr>
            </a:b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6" name="object 2">
            <a:extLst>
              <a:ext uri="{FF2B5EF4-FFF2-40B4-BE49-F238E27FC236}">
                <a16:creationId xmlns:a16="http://schemas.microsoft.com/office/drawing/2014/main" id="{3A51B209-3D84-8D2F-E8BF-4363EC90FE54}"/>
              </a:ext>
            </a:extLst>
          </p:cNvPr>
          <p:cNvSpPr txBox="1"/>
          <p:nvPr/>
        </p:nvSpPr>
        <p:spPr>
          <a:xfrm>
            <a:off x="485129" y="1590099"/>
            <a:ext cx="10853644" cy="856132"/>
          </a:xfrm>
          <a:prstGeom prst="rect">
            <a:avLst/>
          </a:prstGeom>
          <a:noFill/>
        </p:spPr>
        <p:txBody>
          <a:bodyPr vert="horz" wrap="square" lIns="0" tIns="28575" rIns="0" bIns="0" rtlCol="0">
            <a:spAutoFit/>
          </a:bodyPr>
          <a:lstStyle/>
          <a:p>
            <a:pPr algn="just">
              <a:lnSpc>
                <a:spcPct val="120000"/>
              </a:lnSpc>
            </a:pPr>
            <a:r>
              <a:rPr lang="it-IT" sz="1400" dirty="0">
                <a:solidFill>
                  <a:schemeClr val="dk1"/>
                </a:solidFill>
                <a:latin typeface="Calibri"/>
                <a:ea typeface="+mn-lt"/>
                <a:cs typeface="Calibri"/>
              </a:rPr>
              <a:t>Verranno dunque ad aprirsi, in successione, la maschera di invio della comunicazione/notificazione di cancelleria (</a:t>
            </a:r>
            <a:r>
              <a:rPr lang="it-IT" sz="1400" i="1" dirty="0">
                <a:solidFill>
                  <a:schemeClr val="dk1"/>
                </a:solidFill>
                <a:latin typeface="Calibri"/>
                <a:ea typeface="+mn-lt"/>
                <a:cs typeface="Calibri"/>
              </a:rPr>
              <a:t>ut </a:t>
            </a:r>
            <a:r>
              <a:rPr lang="it-IT" sz="1400" i="1" dirty="0" err="1">
                <a:solidFill>
                  <a:schemeClr val="dk1"/>
                </a:solidFill>
                <a:latin typeface="Calibri"/>
                <a:ea typeface="+mn-lt"/>
                <a:cs typeface="Calibri"/>
              </a:rPr>
              <a:t>supra</a:t>
            </a:r>
            <a:r>
              <a:rPr lang="it-IT" sz="1400" i="1" dirty="0">
                <a:solidFill>
                  <a:schemeClr val="dk1"/>
                </a:solidFill>
                <a:latin typeface="Calibri"/>
                <a:ea typeface="+mn-lt"/>
                <a:cs typeface="Calibri"/>
              </a:rPr>
              <a:t> </a:t>
            </a:r>
            <a:r>
              <a:rPr lang="it-IT" sz="1400" dirty="0">
                <a:solidFill>
                  <a:schemeClr val="dk1"/>
                </a:solidFill>
                <a:latin typeface="Calibri"/>
                <a:ea typeface="+mn-lt"/>
                <a:cs typeface="Calibri"/>
              </a:rPr>
              <a:t>presentata e descritta) e la finestra di </a:t>
            </a:r>
            <a:r>
              <a:rPr lang="it-IT" sz="1400" i="1" dirty="0">
                <a:solidFill>
                  <a:schemeClr val="dk1"/>
                </a:solidFill>
                <a:effectLst>
                  <a:outerShdw blurRad="38100" dist="38100" dir="2700000" algn="tl">
                    <a:srgbClr val="000000">
                      <a:alpha val="43137"/>
                    </a:srgbClr>
                  </a:outerShdw>
                </a:effectLst>
                <a:latin typeface="Calibri"/>
                <a:ea typeface="+mn-lt"/>
                <a:cs typeface="Calibri"/>
              </a:rPr>
              <a:t>Conferma evento </a:t>
            </a:r>
            <a:r>
              <a:rPr lang="it-IT" sz="1400" dirty="0">
                <a:solidFill>
                  <a:schemeClr val="dk1"/>
                </a:solidFill>
                <a:latin typeface="Calibri"/>
                <a:ea typeface="+mn-lt"/>
                <a:cs typeface="Calibri"/>
              </a:rPr>
              <a:t>indicante l’esito dell’invio.  </a:t>
            </a:r>
          </a:p>
          <a:p>
            <a:pPr algn="just">
              <a:lnSpc>
                <a:spcPct val="120000"/>
              </a:lnSpc>
            </a:pPr>
            <a:endParaRPr dirty="0">
              <a:latin typeface="Calibri"/>
              <a:cs typeface="Calibri"/>
            </a:endParaRPr>
          </a:p>
        </p:txBody>
      </p:sp>
      <p:pic>
        <p:nvPicPr>
          <p:cNvPr id="7" name="Immagine 6">
            <a:extLst>
              <a:ext uri="{FF2B5EF4-FFF2-40B4-BE49-F238E27FC236}">
                <a16:creationId xmlns:a16="http://schemas.microsoft.com/office/drawing/2014/main" id="{5F133BA6-3A9F-DF33-EB27-2CA0E15CC549}"/>
              </a:ext>
            </a:extLst>
          </p:cNvPr>
          <p:cNvPicPr>
            <a:picLocks noChangeAspect="1"/>
          </p:cNvPicPr>
          <p:nvPr/>
        </p:nvPicPr>
        <p:blipFill>
          <a:blip r:embed="rId2"/>
          <a:stretch>
            <a:fillRect/>
          </a:stretch>
        </p:blipFill>
        <p:spPr>
          <a:xfrm>
            <a:off x="626255" y="2187698"/>
            <a:ext cx="6103740" cy="3840808"/>
          </a:xfrm>
          <a:prstGeom prst="rect">
            <a:avLst/>
          </a:prstGeom>
        </p:spPr>
      </p:pic>
      <p:pic>
        <p:nvPicPr>
          <p:cNvPr id="3" name="Immagine 2">
            <a:extLst>
              <a:ext uri="{FF2B5EF4-FFF2-40B4-BE49-F238E27FC236}">
                <a16:creationId xmlns:a16="http://schemas.microsoft.com/office/drawing/2014/main" id="{6D92E6BE-98C6-C4A1-50FD-E536853286A2}"/>
              </a:ext>
            </a:extLst>
          </p:cNvPr>
          <p:cNvPicPr>
            <a:picLocks noChangeAspect="1"/>
          </p:cNvPicPr>
          <p:nvPr/>
        </p:nvPicPr>
        <p:blipFill>
          <a:blip r:embed="rId3"/>
          <a:stretch>
            <a:fillRect/>
          </a:stretch>
        </p:blipFill>
        <p:spPr>
          <a:xfrm>
            <a:off x="7092573" y="2745304"/>
            <a:ext cx="4029687" cy="2522597"/>
          </a:xfrm>
          <a:prstGeom prst="rect">
            <a:avLst/>
          </a:prstGeom>
        </p:spPr>
      </p:pic>
    </p:spTree>
    <p:extLst>
      <p:ext uri="{BB962C8B-B14F-4D97-AF65-F5344CB8AC3E}">
        <p14:creationId xmlns:p14="http://schemas.microsoft.com/office/powerpoint/2010/main" val="221001351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763603"/>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r>
              <a:rPr lang="it-IT" sz="2800" dirty="0">
                <a:solidFill>
                  <a:srgbClr val="6F9788"/>
                </a:solidFill>
              </a:rPr>
              <a:t>3.1. La gestione delle comunicazioni/notificazioni successiva all’invio</a:t>
            </a:r>
            <a:br>
              <a:rPr lang="it-IT" sz="2800" b="1" dirty="0">
                <a:solidFill>
                  <a:srgbClr val="52504E"/>
                </a:solidFill>
                <a:highlight>
                  <a:srgbClr val="FFFF00"/>
                </a:highlight>
                <a:latin typeface="Calibri" panose="020F0502020204030204" pitchFamily="34" charset="0"/>
                <a:cs typeface="Calibri" panose="020F0502020204030204" pitchFamily="34" charset="0"/>
              </a:rPr>
            </a:b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417394" y="1706811"/>
            <a:ext cx="11011867" cy="4315540"/>
          </a:xfrm>
          <a:prstGeom prst="rect">
            <a:avLst/>
          </a:prstGeom>
          <a:noFill/>
        </p:spPr>
        <p:txBody>
          <a:bodyPr vert="horz" wrap="square" lIns="0" tIns="28575" rIns="0" bIns="0" rtlCol="0">
            <a:spAutoFit/>
          </a:bodyPr>
          <a:lstStyle/>
          <a:p>
            <a:pPr marL="93345" indent="-4445" algn="just">
              <a:lnSpc>
                <a:spcPct val="130000"/>
              </a:lnSpc>
              <a:spcAft>
                <a:spcPts val="600"/>
              </a:spcAft>
              <a:buClr>
                <a:srgbClr val="000000"/>
              </a:buClr>
              <a:buSzPts val="1400"/>
            </a:pPr>
            <a:r>
              <a:rPr lang="en-US" dirty="0">
                <a:solidFill>
                  <a:schemeClr val="dk1"/>
                </a:solidFill>
                <a:latin typeface="Calibri"/>
                <a:ea typeface="+mn-lt"/>
                <a:cs typeface="Calibri"/>
                <a:sym typeface="Calibri"/>
              </a:rPr>
              <a:t>Come visto, al </a:t>
            </a:r>
            <a:r>
              <a:rPr lang="en-US" dirty="0" err="1">
                <a:solidFill>
                  <a:schemeClr val="dk1"/>
                </a:solidFill>
                <a:latin typeface="Calibri"/>
                <a:ea typeface="+mn-lt"/>
                <a:cs typeface="Calibri"/>
                <a:sym typeface="Calibri"/>
              </a:rPr>
              <a:t>termine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delle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attività</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invio</a:t>
            </a:r>
            <a:r>
              <a:rPr lang="en-US" dirty="0">
                <a:solidFill>
                  <a:schemeClr val="dk1"/>
                </a:solidFill>
                <a:latin typeface="Calibri"/>
                <a:ea typeface="+mn-lt"/>
                <a:cs typeface="Calibri"/>
                <a:sym typeface="Calibri"/>
              </a:rPr>
              <a:t> il Sistema </a:t>
            </a:r>
            <a:r>
              <a:rPr lang="en-US" dirty="0" err="1">
                <a:solidFill>
                  <a:schemeClr val="dk1"/>
                </a:solidFill>
                <a:latin typeface="Calibri"/>
                <a:ea typeface="+mn-lt"/>
                <a:cs typeface="Calibri"/>
                <a:sym typeface="Calibri"/>
              </a:rPr>
              <a:t>dà</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contezza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dell’esito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dell’indirizzamento</a:t>
            </a:r>
            <a:r>
              <a:rPr lang="en-US" dirty="0">
                <a:solidFill>
                  <a:schemeClr val="dk1"/>
                </a:solidFill>
                <a:latin typeface="Calibri"/>
                <a:ea typeface="+mn-lt"/>
                <a:cs typeface="Calibri"/>
                <a:sym typeface="Calibri"/>
              </a:rPr>
              <a:t> del </a:t>
            </a:r>
            <a:r>
              <a:rPr lang="en-US" dirty="0" err="1">
                <a:solidFill>
                  <a:schemeClr val="dk1"/>
                </a:solidFill>
                <a:latin typeface="Calibri"/>
                <a:ea typeface="+mn-lt"/>
                <a:cs typeface="Calibri"/>
                <a:sym typeface="Calibri"/>
              </a:rPr>
              <a:t>messaggio</a:t>
            </a:r>
            <a:r>
              <a:rPr lang="en-US" dirty="0">
                <a:solidFill>
                  <a:schemeClr val="dk1"/>
                </a:solidFill>
                <a:latin typeface="Calibri"/>
                <a:ea typeface="+mn-lt"/>
                <a:cs typeface="Calibri"/>
                <a:sym typeface="Calibri"/>
              </a:rPr>
              <a:t> P.E.C. al </a:t>
            </a:r>
            <a:r>
              <a:rPr lang="en-US" dirty="0" err="1">
                <a:solidFill>
                  <a:schemeClr val="dk1"/>
                </a:solidFill>
                <a:latin typeface="Calibri"/>
                <a:ea typeface="+mn-lt"/>
                <a:cs typeface="Calibri"/>
                <a:sym typeface="Calibri"/>
              </a:rPr>
              <a:t>relativo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destinatario</a:t>
            </a:r>
            <a:r>
              <a:rPr lang="en-US" dirty="0">
                <a:solidFill>
                  <a:schemeClr val="dk1"/>
                </a:solidFill>
                <a:latin typeface="Calibri"/>
                <a:ea typeface="+mn-lt"/>
                <a:cs typeface="Calibri"/>
                <a:sym typeface="Calibri"/>
              </a:rPr>
              <a:t>; per </a:t>
            </a:r>
            <a:r>
              <a:rPr lang="en-US" dirty="0" err="1">
                <a:solidFill>
                  <a:schemeClr val="dk1"/>
                </a:solidFill>
                <a:latin typeface="Calibri"/>
                <a:ea typeface="+mn-lt"/>
                <a:cs typeface="Calibri"/>
                <a:sym typeface="Calibri"/>
              </a:rPr>
              <a:t>verificarne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tuttavia</a:t>
            </a:r>
            <a:r>
              <a:rPr lang="en-US" dirty="0">
                <a:solidFill>
                  <a:schemeClr val="dk1"/>
                </a:solidFill>
                <a:latin typeface="Calibri"/>
                <a:ea typeface="+mn-lt"/>
                <a:cs typeface="Calibri"/>
                <a:sym typeface="Calibri"/>
              </a:rPr>
              <a:t>, la </a:t>
            </a:r>
            <a:r>
              <a:rPr lang="en-US" dirty="0" err="1">
                <a:solidFill>
                  <a:schemeClr val="dk1"/>
                </a:solidFill>
                <a:latin typeface="Calibri"/>
                <a:ea typeface="+mn-lt"/>
                <a:cs typeface="Calibri"/>
                <a:sym typeface="Calibri"/>
              </a:rPr>
              <a:t>consegna</a:t>
            </a:r>
            <a:r>
              <a:rPr lang="en-US" dirty="0">
                <a:solidFill>
                  <a:schemeClr val="dk1"/>
                </a:solidFill>
                <a:latin typeface="Calibri"/>
                <a:ea typeface="+mn-lt"/>
                <a:cs typeface="Calibri"/>
                <a:sym typeface="Calibri"/>
              </a:rPr>
              <a:t> è </a:t>
            </a:r>
            <a:r>
              <a:rPr lang="en-US" dirty="0" err="1">
                <a:solidFill>
                  <a:schemeClr val="dk1"/>
                </a:solidFill>
                <a:latin typeface="Calibri"/>
                <a:ea typeface="+mn-lt"/>
                <a:cs typeface="Calibri"/>
                <a:sym typeface="Calibri"/>
              </a:rPr>
              <a:t>necessario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operare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dei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controlli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mirati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che</a:t>
            </a:r>
            <a:r>
              <a:rPr lang="en-US" dirty="0">
                <a:solidFill>
                  <a:schemeClr val="dk1"/>
                </a:solidFill>
                <a:latin typeface="Calibri"/>
                <a:ea typeface="+mn-lt"/>
                <a:cs typeface="Calibri"/>
                <a:sym typeface="Calibri"/>
              </a:rPr>
              <a:t> il </a:t>
            </a:r>
            <a:r>
              <a:rPr lang="en-US" dirty="0" err="1">
                <a:solidFill>
                  <a:schemeClr val="dk1"/>
                </a:solidFill>
                <a:latin typeface="Calibri"/>
                <a:ea typeface="+mn-lt"/>
                <a:cs typeface="Calibri"/>
                <a:sym typeface="Calibri"/>
              </a:rPr>
              <a:t>registro</a:t>
            </a:r>
            <a:r>
              <a:rPr lang="en-US" dirty="0">
                <a:solidFill>
                  <a:schemeClr val="dk1"/>
                </a:solidFill>
                <a:latin typeface="Calibri"/>
                <a:ea typeface="+mn-lt"/>
                <a:cs typeface="Calibri"/>
                <a:sym typeface="Calibri"/>
              </a:rPr>
              <a:t> S.I.CI.D. </a:t>
            </a:r>
            <a:r>
              <a:rPr lang="en-US" dirty="0" err="1">
                <a:solidFill>
                  <a:schemeClr val="dk1"/>
                </a:solidFill>
                <a:latin typeface="Calibri"/>
                <a:ea typeface="+mn-lt"/>
                <a:cs typeface="Calibri"/>
                <a:sym typeface="Calibri"/>
              </a:rPr>
              <a:t>consente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direttamente</a:t>
            </a:r>
            <a:r>
              <a:rPr lang="en-US" dirty="0">
                <a:solidFill>
                  <a:schemeClr val="dk1"/>
                </a:solidFill>
                <a:latin typeface="Calibri"/>
                <a:ea typeface="+mn-lt"/>
                <a:cs typeface="Calibri"/>
                <a:sym typeface="Calibri"/>
              </a:rPr>
              <a:t> dal </a:t>
            </a:r>
            <a:r>
              <a:rPr lang="en-US" dirty="0" err="1">
                <a:solidFill>
                  <a:schemeClr val="dk1"/>
                </a:solidFill>
                <a:effectLst>
                  <a:outerShdw blurRad="38100" dist="38100" dir="2700000" algn="tl">
                    <a:srgbClr val="000000">
                      <a:alpha val="43137"/>
                    </a:srgbClr>
                  </a:outerShdw>
                </a:effectLst>
                <a:latin typeface="Calibri"/>
                <a:ea typeface="+mn-lt"/>
                <a:cs typeface="Calibri"/>
                <a:sym typeface="Calibri"/>
              </a:rPr>
              <a:t>Dettaglio</a:t>
            </a:r>
            <a:r>
              <a:rPr lang="en-US" dirty="0">
                <a:solidFill>
                  <a:schemeClr val="dk1"/>
                </a:solidFill>
                <a:effectLst>
                  <a:outerShdw blurRad="38100" dist="38100" dir="2700000" algn="tl">
                    <a:srgbClr val="000000">
                      <a:alpha val="43137"/>
                    </a:srgbClr>
                  </a:outerShdw>
                </a:effectLst>
                <a:latin typeface="Calibri"/>
                <a:ea typeface="+mn-lt"/>
                <a:cs typeface="Calibri"/>
                <a:sym typeface="Calibri"/>
              </a:rPr>
              <a:t> del </a:t>
            </a:r>
            <a:r>
              <a:rPr lang="en-US" dirty="0" err="1">
                <a:solidFill>
                  <a:schemeClr val="dk1"/>
                </a:solidFill>
                <a:effectLst>
                  <a:outerShdw blurRad="38100" dist="38100" dir="2700000" algn="tl">
                    <a:srgbClr val="000000">
                      <a:alpha val="43137"/>
                    </a:srgbClr>
                  </a:outerShdw>
                </a:effectLst>
                <a:latin typeface="Calibri"/>
                <a:ea typeface="+mn-lt"/>
                <a:cs typeface="Calibri"/>
                <a:sym typeface="Calibri"/>
              </a:rPr>
              <a:t>fascicolo</a:t>
            </a:r>
            <a:r>
              <a:rPr lang="en-US" dirty="0">
                <a:solidFill>
                  <a:schemeClr val="dk1"/>
                </a:solidFill>
                <a:effectLst>
                  <a:outerShdw blurRad="38100" dist="38100" dir="2700000" algn="tl">
                    <a:srgbClr val="000000">
                      <a:alpha val="43137"/>
                    </a:srgbClr>
                  </a:outerShdw>
                </a:effectLst>
                <a:latin typeface="Calibri"/>
                <a:ea typeface="+mn-lt"/>
                <a:cs typeface="Calibri"/>
                <a:sym typeface="Calibri"/>
              </a:rPr>
              <a:t> </a:t>
            </a:r>
            <a:r>
              <a:rPr lang="en-US" dirty="0">
                <a:solidFill>
                  <a:schemeClr val="dk1"/>
                </a:solidFill>
                <a:latin typeface="Calibri"/>
                <a:ea typeface="+mn-lt"/>
                <a:cs typeface="Calibri"/>
                <a:sym typeface="Calibri"/>
              </a:rPr>
              <a:t>in </a:t>
            </a:r>
            <a:r>
              <a:rPr lang="en-US" dirty="0" err="1">
                <a:solidFill>
                  <a:schemeClr val="dk1"/>
                </a:solidFill>
                <a:latin typeface="Calibri"/>
                <a:ea typeface="+mn-lt"/>
                <a:cs typeface="Calibri"/>
                <a:sym typeface="Calibri"/>
              </a:rPr>
              <a:t>riferimento</a:t>
            </a:r>
            <a:r>
              <a:rPr lang="en-US" dirty="0">
                <a:solidFill>
                  <a:schemeClr val="dk1"/>
                </a:solidFill>
                <a:latin typeface="Calibri"/>
                <a:ea typeface="+mn-lt"/>
                <a:cs typeface="Calibri"/>
                <a:sym typeface="Calibri"/>
              </a:rPr>
              <a:t> al quale la </a:t>
            </a:r>
            <a:r>
              <a:rPr lang="en-US" dirty="0" err="1">
                <a:solidFill>
                  <a:schemeClr val="dk1"/>
                </a:solidFill>
                <a:latin typeface="Calibri"/>
                <a:ea typeface="+mn-lt"/>
                <a:cs typeface="Calibri"/>
                <a:sym typeface="Calibri"/>
              </a:rPr>
              <a:t>comunicazione</a:t>
            </a:r>
            <a:r>
              <a:rPr lang="en-US" dirty="0">
                <a:solidFill>
                  <a:schemeClr val="dk1"/>
                </a:solidFill>
                <a:latin typeface="Calibri"/>
                <a:ea typeface="+mn-lt"/>
                <a:cs typeface="Calibri"/>
                <a:sym typeface="Calibri"/>
              </a:rPr>
              <a:t>/</a:t>
            </a:r>
            <a:r>
              <a:rPr lang="en-US" dirty="0" err="1">
                <a:solidFill>
                  <a:schemeClr val="dk1"/>
                </a:solidFill>
                <a:latin typeface="Calibri"/>
                <a:ea typeface="+mn-lt"/>
                <a:cs typeface="Calibri"/>
                <a:sym typeface="Calibri"/>
              </a:rPr>
              <a:t>notificazione</a:t>
            </a:r>
            <a:r>
              <a:rPr lang="en-US" dirty="0">
                <a:solidFill>
                  <a:schemeClr val="dk1"/>
                </a:solidFill>
                <a:latin typeface="Calibri"/>
                <a:ea typeface="+mn-lt"/>
                <a:cs typeface="Calibri"/>
                <a:sym typeface="Calibri"/>
              </a:rPr>
              <a:t> è </a:t>
            </a:r>
            <a:r>
              <a:rPr lang="en-US" dirty="0" err="1">
                <a:solidFill>
                  <a:schemeClr val="dk1"/>
                </a:solidFill>
                <a:latin typeface="Calibri"/>
                <a:ea typeface="+mn-lt"/>
                <a:cs typeface="Calibri"/>
                <a:sym typeface="Calibri"/>
              </a:rPr>
              <a:t>stata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inviata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oppure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dall’area</a:t>
            </a:r>
            <a:r>
              <a:rPr lang="en-US" dirty="0">
                <a:solidFill>
                  <a:schemeClr val="dk1"/>
                </a:solidFill>
                <a:latin typeface="Calibri"/>
                <a:ea typeface="+mn-lt"/>
                <a:cs typeface="Calibri"/>
                <a:sym typeface="Calibri"/>
              </a:rPr>
              <a:t> di </a:t>
            </a:r>
            <a:r>
              <a:rPr lang="en-US" dirty="0" err="1">
                <a:solidFill>
                  <a:schemeClr val="dk1"/>
                </a:solidFill>
                <a:effectLst>
                  <a:outerShdw blurRad="38100" dist="38100" dir="2700000" algn="tl">
                    <a:srgbClr val="000000">
                      <a:alpha val="43137"/>
                    </a:srgbClr>
                  </a:outerShdw>
                </a:effectLst>
                <a:latin typeface="Calibri"/>
                <a:ea typeface="+mn-lt"/>
                <a:cs typeface="Calibri"/>
                <a:sym typeface="Calibri"/>
              </a:rPr>
              <a:t>Reinvio</a:t>
            </a:r>
            <a:r>
              <a:rPr lang="en-US" dirty="0">
                <a:solidFill>
                  <a:schemeClr val="dk1"/>
                </a:solidFill>
                <a:effectLst>
                  <a:outerShdw blurRad="38100" dist="38100" dir="2700000" algn="tl">
                    <a:srgbClr val="000000">
                      <a:alpha val="43137"/>
                    </a:srgbClr>
                  </a:outerShdw>
                </a:effectLst>
                <a:latin typeface="Calibri"/>
                <a:ea typeface="+mn-lt"/>
                <a:cs typeface="Calibri"/>
                <a:sym typeface="Calibri"/>
              </a:rPr>
              <a:t> </a:t>
            </a:r>
            <a:r>
              <a:rPr lang="en-US" dirty="0" err="1">
                <a:solidFill>
                  <a:schemeClr val="dk1"/>
                </a:solidFill>
                <a:effectLst>
                  <a:outerShdw blurRad="38100" dist="38100" dir="2700000" algn="tl">
                    <a:srgbClr val="000000">
                      <a:alpha val="43137"/>
                    </a:srgbClr>
                  </a:outerShdw>
                </a:effectLst>
                <a:latin typeface="Calibri"/>
                <a:ea typeface="+mn-lt"/>
                <a:cs typeface="Calibri"/>
                <a:sym typeface="Calibri"/>
              </a:rPr>
              <a:t>Biglietti</a:t>
            </a:r>
            <a:r>
              <a:rPr lang="en-US" dirty="0">
                <a:solidFill>
                  <a:schemeClr val="dk1"/>
                </a:solidFill>
                <a:effectLst>
                  <a:outerShdw blurRad="38100" dist="38100" dir="2700000" algn="tl">
                    <a:srgbClr val="000000">
                      <a:alpha val="43137"/>
                    </a:srgbClr>
                  </a:outerShdw>
                </a:effectLst>
                <a:latin typeface="Calibri"/>
                <a:ea typeface="+mn-lt"/>
                <a:cs typeface="Calibri"/>
                <a:sym typeface="Calibri"/>
              </a:rPr>
              <a:t> </a:t>
            </a:r>
            <a:r>
              <a:rPr lang="en-US" dirty="0" err="1">
                <a:solidFill>
                  <a:schemeClr val="dk1"/>
                </a:solidFill>
                <a:latin typeface="Calibri"/>
                <a:ea typeface="+mn-lt"/>
                <a:cs typeface="Calibri"/>
                <a:sym typeface="Calibri"/>
              </a:rPr>
              <a:t>presente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nell’ambiente</a:t>
            </a:r>
            <a:r>
              <a:rPr lang="en-US" dirty="0">
                <a:solidFill>
                  <a:schemeClr val="dk1"/>
                </a:solidFill>
                <a:latin typeface="Calibri"/>
                <a:ea typeface="+mn-lt"/>
                <a:cs typeface="Calibri"/>
                <a:sym typeface="Calibri"/>
              </a:rPr>
              <a:t> di </a:t>
            </a:r>
            <a:r>
              <a:rPr lang="en-US" dirty="0" err="1">
                <a:solidFill>
                  <a:schemeClr val="dk1"/>
                </a:solidFill>
                <a:effectLst>
                  <a:outerShdw blurRad="38100" dist="38100" dir="2700000" algn="tl">
                    <a:srgbClr val="000000">
                      <a:alpha val="43137"/>
                    </a:srgbClr>
                  </a:outerShdw>
                </a:effectLst>
                <a:latin typeface="Calibri"/>
                <a:ea typeface="+mn-lt"/>
                <a:cs typeface="Calibri"/>
                <a:sym typeface="Calibri"/>
              </a:rPr>
              <a:t>Pr.Telematico</a:t>
            </a:r>
            <a:r>
              <a:rPr lang="en-US" dirty="0">
                <a:solidFill>
                  <a:schemeClr val="dk1"/>
                </a:solidFill>
                <a:latin typeface="Calibri"/>
                <a:ea typeface="+mn-lt"/>
                <a:cs typeface="Calibri"/>
                <a:sym typeface="Calibri"/>
              </a:rPr>
              <a:t>.</a:t>
            </a:r>
          </a:p>
          <a:p>
            <a:pPr marL="93345" indent="-4445" algn="just">
              <a:lnSpc>
                <a:spcPct val="130000"/>
              </a:lnSpc>
              <a:spcAft>
                <a:spcPts val="600"/>
              </a:spcAft>
              <a:buClr>
                <a:srgbClr val="000000"/>
              </a:buClr>
              <a:buSzPts val="1400"/>
            </a:pPr>
            <a:r>
              <a:rPr lang="en-US" dirty="0">
                <a:solidFill>
                  <a:schemeClr val="dk1"/>
                </a:solidFill>
                <a:latin typeface="Calibri"/>
                <a:ea typeface="+mn-lt"/>
                <a:cs typeface="Calibri"/>
                <a:sym typeface="Calibri"/>
              </a:rPr>
              <a:t>Prima di </a:t>
            </a:r>
            <a:r>
              <a:rPr lang="en-US" dirty="0" err="1">
                <a:solidFill>
                  <a:schemeClr val="dk1"/>
                </a:solidFill>
                <a:latin typeface="Calibri"/>
                <a:ea typeface="+mn-lt"/>
                <a:cs typeface="Calibri"/>
                <a:sym typeface="Calibri"/>
              </a:rPr>
              <a:t>approccirasi</a:t>
            </a:r>
            <a:r>
              <a:rPr lang="en-US" dirty="0">
                <a:solidFill>
                  <a:schemeClr val="dk1"/>
                </a:solidFill>
                <a:latin typeface="Calibri"/>
                <a:ea typeface="+mn-lt"/>
                <a:cs typeface="Calibri"/>
                <a:sym typeface="Calibri"/>
              </a:rPr>
              <a:t> alle </a:t>
            </a:r>
            <a:r>
              <a:rPr lang="en-US" dirty="0" err="1">
                <a:solidFill>
                  <a:schemeClr val="dk1"/>
                </a:solidFill>
                <a:latin typeface="Calibri"/>
                <a:ea typeface="+mn-lt"/>
                <a:cs typeface="Calibri"/>
                <a:sym typeface="Calibri"/>
              </a:rPr>
              <a:t>modalità</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testè</a:t>
            </a:r>
            <a:r>
              <a:rPr lang="en-US" dirty="0">
                <a:solidFill>
                  <a:schemeClr val="dk1"/>
                </a:solidFill>
                <a:latin typeface="Calibri"/>
                <a:ea typeface="+mn-lt"/>
                <a:cs typeface="Calibri"/>
                <a:sym typeface="Calibri"/>
              </a:rPr>
              <a:t> citate, è </a:t>
            </a:r>
            <a:r>
              <a:rPr lang="en-US" dirty="0" err="1">
                <a:solidFill>
                  <a:schemeClr val="dk1"/>
                </a:solidFill>
                <a:latin typeface="Calibri"/>
                <a:ea typeface="+mn-lt"/>
                <a:cs typeface="Calibri"/>
                <a:sym typeface="Calibri"/>
              </a:rPr>
              <a:t>necessario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evidenziare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che</a:t>
            </a:r>
            <a:r>
              <a:rPr lang="en-US" dirty="0">
                <a:solidFill>
                  <a:schemeClr val="dk1"/>
                </a:solidFill>
                <a:latin typeface="Calibri"/>
                <a:ea typeface="+mn-lt"/>
                <a:cs typeface="Calibri"/>
                <a:sym typeface="Calibri"/>
              </a:rPr>
              <a:t> il </a:t>
            </a:r>
            <a:r>
              <a:rPr lang="en-US" dirty="0" err="1">
                <a:solidFill>
                  <a:schemeClr val="dk1"/>
                </a:solidFill>
                <a:latin typeface="Calibri"/>
                <a:ea typeface="+mn-lt"/>
                <a:cs typeface="Calibri"/>
                <a:sym typeface="Calibri"/>
              </a:rPr>
              <a:t>messaggio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oggetto</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invio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può</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incorrere</a:t>
            </a:r>
            <a:r>
              <a:rPr lang="en-US" dirty="0">
                <a:solidFill>
                  <a:schemeClr val="dk1"/>
                </a:solidFill>
                <a:latin typeface="Calibri"/>
                <a:ea typeface="+mn-lt"/>
                <a:cs typeface="Calibri"/>
                <a:sym typeface="Calibri"/>
              </a:rPr>
              <a:t> in sei </a:t>
            </a:r>
            <a:r>
              <a:rPr lang="en-US" dirty="0" err="1">
                <a:solidFill>
                  <a:schemeClr val="dk1"/>
                </a:solidFill>
                <a:latin typeface="Calibri"/>
                <a:ea typeface="+mn-lt"/>
                <a:cs typeface="Calibri"/>
                <a:sym typeface="Calibri"/>
              </a:rPr>
              <a:t>stati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differenti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l’uno</a:t>
            </a:r>
            <a:r>
              <a:rPr lang="en-US" dirty="0">
                <a:solidFill>
                  <a:schemeClr val="dk1"/>
                </a:solidFill>
                <a:latin typeface="Calibri"/>
                <a:ea typeface="+mn-lt"/>
                <a:cs typeface="Calibri"/>
                <a:sym typeface="Calibri"/>
              </a:rPr>
              <a:t> alternativo </a:t>
            </a:r>
            <a:r>
              <a:rPr lang="en-US" dirty="0" err="1">
                <a:solidFill>
                  <a:schemeClr val="dk1"/>
                </a:solidFill>
                <a:latin typeface="Calibri"/>
                <a:ea typeface="+mn-lt"/>
                <a:cs typeface="Calibri"/>
                <a:sym typeface="Calibri"/>
              </a:rPr>
              <a:t>all’altro</a:t>
            </a:r>
            <a:r>
              <a:rPr lang="en-US" dirty="0">
                <a:solidFill>
                  <a:schemeClr val="dk1"/>
                </a:solidFill>
                <a:latin typeface="Calibri"/>
                <a:ea typeface="+mn-lt"/>
                <a:cs typeface="Calibri"/>
                <a:sym typeface="Calibri"/>
              </a:rPr>
              <a:t> ed in </a:t>
            </a:r>
            <a:r>
              <a:rPr lang="en-US" dirty="0" err="1">
                <a:solidFill>
                  <a:schemeClr val="dk1"/>
                </a:solidFill>
                <a:latin typeface="Calibri"/>
                <a:ea typeface="+mn-lt"/>
                <a:cs typeface="Calibri"/>
                <a:sym typeface="Calibri"/>
              </a:rPr>
              <a:t>particolare</a:t>
            </a:r>
            <a:r>
              <a:rPr lang="en-US" dirty="0">
                <a:solidFill>
                  <a:schemeClr val="dk1"/>
                </a:solidFill>
                <a:latin typeface="Calibri"/>
                <a:ea typeface="+mn-lt"/>
                <a:cs typeface="Calibri"/>
                <a:sym typeface="Calibri"/>
              </a:rPr>
              <a:t> lo </a:t>
            </a:r>
            <a:r>
              <a:rPr lang="en-US" dirty="0" err="1">
                <a:solidFill>
                  <a:schemeClr val="dk1"/>
                </a:solidFill>
                <a:latin typeface="Calibri"/>
                <a:ea typeface="+mn-lt"/>
                <a:cs typeface="Calibri"/>
                <a:sym typeface="Calibri"/>
              </a:rPr>
              <a:t>stato</a:t>
            </a:r>
            <a:r>
              <a:rPr lang="en-US" dirty="0">
                <a:solidFill>
                  <a:schemeClr val="dk1"/>
                </a:solidFill>
                <a:latin typeface="Calibri"/>
                <a:ea typeface="+mn-lt"/>
                <a:cs typeface="Calibri"/>
                <a:sym typeface="Calibri"/>
              </a:rPr>
              <a:t> di:</a:t>
            </a:r>
          </a:p>
          <a:p>
            <a:pPr marL="374650" indent="-285750" algn="just">
              <a:lnSpc>
                <a:spcPct val="120000"/>
              </a:lnSpc>
              <a:buClr>
                <a:srgbClr val="000000"/>
              </a:buClr>
              <a:buSzPts val="1400"/>
              <a:buFont typeface="Arial" panose="020B0604020202020204" pitchFamily="34" charset="0"/>
              <a:buChar char="•"/>
            </a:pPr>
            <a:r>
              <a:rPr lang="en-US" dirty="0" err="1">
                <a:solidFill>
                  <a:schemeClr val="dk1"/>
                </a:solidFill>
                <a:latin typeface="Calibri"/>
                <a:ea typeface="+mn-lt"/>
                <a:cs typeface="Calibri"/>
                <a:sym typeface="Calibri"/>
              </a:rPr>
              <a:t>Invio</a:t>
            </a:r>
            <a:r>
              <a:rPr lang="en-US" dirty="0">
                <a:solidFill>
                  <a:schemeClr val="dk1"/>
                </a:solidFill>
                <a:latin typeface="Calibri"/>
                <a:ea typeface="+mn-lt"/>
                <a:cs typeface="Calibri"/>
                <a:sym typeface="Calibri"/>
              </a:rPr>
              <a:t> in </a:t>
            </a:r>
            <a:r>
              <a:rPr lang="en-US" dirty="0" err="1">
                <a:solidFill>
                  <a:schemeClr val="dk1"/>
                </a:solidFill>
                <a:latin typeface="Calibri"/>
                <a:ea typeface="+mn-lt"/>
                <a:cs typeface="Calibri"/>
                <a:sym typeface="Calibri"/>
              </a:rPr>
              <a:t>corso</a:t>
            </a:r>
            <a:r>
              <a:rPr lang="en-US" dirty="0">
                <a:solidFill>
                  <a:schemeClr val="dk1"/>
                </a:solidFill>
                <a:latin typeface="Calibri"/>
                <a:ea typeface="+mn-lt"/>
                <a:cs typeface="Calibri"/>
                <a:sym typeface="Calibri"/>
              </a:rPr>
              <a:t>;</a:t>
            </a:r>
          </a:p>
          <a:p>
            <a:pPr marL="374650" indent="-285750" algn="just">
              <a:lnSpc>
                <a:spcPct val="120000"/>
              </a:lnSpc>
              <a:buClr>
                <a:srgbClr val="000000"/>
              </a:buClr>
              <a:buSzPts val="1400"/>
              <a:buFont typeface="Arial" panose="020B0604020202020204" pitchFamily="34" charset="0"/>
              <a:buChar char="•"/>
            </a:pPr>
            <a:r>
              <a:rPr lang="en-US" dirty="0" err="1">
                <a:solidFill>
                  <a:schemeClr val="dk1"/>
                </a:solidFill>
                <a:latin typeface="Calibri"/>
                <a:ea typeface="+mn-lt"/>
                <a:cs typeface="Calibri"/>
                <a:sym typeface="Calibri"/>
              </a:rPr>
              <a:t>Inviato</a:t>
            </a:r>
            <a:r>
              <a:rPr lang="en-US" dirty="0">
                <a:solidFill>
                  <a:schemeClr val="dk1"/>
                </a:solidFill>
                <a:latin typeface="Calibri"/>
                <a:ea typeface="+mn-lt"/>
                <a:cs typeface="Calibri"/>
                <a:sym typeface="Calibri"/>
              </a:rPr>
              <a:t> (in </a:t>
            </a:r>
            <a:r>
              <a:rPr lang="en-US" dirty="0" err="1">
                <a:solidFill>
                  <a:schemeClr val="dk1"/>
                </a:solidFill>
                <a:latin typeface="Calibri"/>
                <a:ea typeface="+mn-lt"/>
                <a:cs typeface="Calibri"/>
                <a:sym typeface="Calibri"/>
              </a:rPr>
              <a:t>attesa</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ricevuta</a:t>
            </a:r>
            <a:r>
              <a:rPr lang="en-US" dirty="0">
                <a:solidFill>
                  <a:schemeClr val="dk1"/>
                </a:solidFill>
                <a:latin typeface="Calibri"/>
                <a:ea typeface="+mn-lt"/>
                <a:cs typeface="Calibri"/>
                <a:sym typeface="Calibri"/>
              </a:rPr>
              <a:t>);</a:t>
            </a:r>
          </a:p>
          <a:p>
            <a:pPr marL="374650" indent="-285750" algn="just">
              <a:lnSpc>
                <a:spcPct val="120000"/>
              </a:lnSpc>
              <a:buClr>
                <a:srgbClr val="000000"/>
              </a:buClr>
              <a:buSzPts val="1400"/>
              <a:buFont typeface="Arial" panose="020B0604020202020204" pitchFamily="34" charset="0"/>
              <a:buChar char="•"/>
            </a:pPr>
            <a:r>
              <a:rPr lang="en-US" dirty="0" err="1">
                <a:solidFill>
                  <a:schemeClr val="dk1"/>
                </a:solidFill>
                <a:latin typeface="Calibri"/>
                <a:ea typeface="+mn-lt"/>
                <a:cs typeface="Calibri"/>
                <a:sym typeface="Calibri"/>
              </a:rPr>
              <a:t>Invio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fallito</a:t>
            </a:r>
            <a:r>
              <a:rPr lang="en-US" dirty="0">
                <a:solidFill>
                  <a:schemeClr val="dk1"/>
                </a:solidFill>
                <a:latin typeface="Calibri"/>
                <a:ea typeface="+mn-lt"/>
                <a:cs typeface="Calibri"/>
                <a:sym typeface="Calibri"/>
              </a:rPr>
              <a:t>;</a:t>
            </a:r>
          </a:p>
          <a:p>
            <a:pPr marL="374650" indent="-285750" algn="just">
              <a:lnSpc>
                <a:spcPct val="120000"/>
              </a:lnSpc>
              <a:buClr>
                <a:srgbClr val="000000"/>
              </a:buClr>
              <a:buSzPts val="1400"/>
              <a:buFont typeface="Arial" panose="020B0604020202020204" pitchFamily="34" charset="0"/>
              <a:buChar char="•"/>
            </a:pPr>
            <a:r>
              <a:rPr lang="en-US" dirty="0" err="1">
                <a:solidFill>
                  <a:schemeClr val="dk1"/>
                </a:solidFill>
                <a:latin typeface="Calibri"/>
                <a:ea typeface="+mn-lt"/>
                <a:cs typeface="Calibri"/>
                <a:sym typeface="Calibri"/>
              </a:rPr>
              <a:t>Inviato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manualmente</a:t>
            </a:r>
            <a:r>
              <a:rPr lang="en-US" dirty="0">
                <a:solidFill>
                  <a:schemeClr val="dk1"/>
                </a:solidFill>
                <a:latin typeface="Calibri"/>
                <a:ea typeface="+mn-lt"/>
                <a:cs typeface="Calibri"/>
                <a:sym typeface="Calibri"/>
              </a:rPr>
              <a:t>;</a:t>
            </a:r>
          </a:p>
          <a:p>
            <a:pPr marL="374650" indent="-285750" algn="just">
              <a:lnSpc>
                <a:spcPct val="120000"/>
              </a:lnSpc>
              <a:buClr>
                <a:srgbClr val="000000"/>
              </a:buClr>
              <a:buSzPts val="1400"/>
              <a:buFont typeface="Arial" panose="020B0604020202020204" pitchFamily="34" charset="0"/>
              <a:buChar char="•"/>
            </a:pPr>
            <a:r>
              <a:rPr lang="en-US" dirty="0" err="1">
                <a:solidFill>
                  <a:schemeClr val="dk1"/>
                </a:solidFill>
                <a:latin typeface="Calibri"/>
                <a:ea typeface="+mn-lt"/>
                <a:cs typeface="Calibri"/>
                <a:sym typeface="Calibri"/>
              </a:rPr>
              <a:t>Mancata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consegna</a:t>
            </a:r>
            <a:r>
              <a:rPr lang="en-US" dirty="0">
                <a:solidFill>
                  <a:schemeClr val="dk1"/>
                </a:solidFill>
                <a:latin typeface="Calibri"/>
                <a:ea typeface="+mn-lt"/>
                <a:cs typeface="Calibri"/>
                <a:sym typeface="Calibri"/>
              </a:rPr>
              <a:t>;</a:t>
            </a:r>
          </a:p>
          <a:p>
            <a:pPr marL="374650" indent="-285750" algn="just">
              <a:lnSpc>
                <a:spcPct val="120000"/>
              </a:lnSpc>
              <a:buClr>
                <a:srgbClr val="000000"/>
              </a:buClr>
              <a:buSzPts val="1400"/>
              <a:buFont typeface="Arial" panose="020B0604020202020204" pitchFamily="34" charset="0"/>
              <a:buChar char="•"/>
            </a:pPr>
            <a:r>
              <a:rPr lang="en-US" dirty="0" err="1">
                <a:solidFill>
                  <a:schemeClr val="dk1"/>
                </a:solidFill>
                <a:latin typeface="Calibri"/>
                <a:ea typeface="+mn-lt"/>
                <a:cs typeface="Calibri"/>
                <a:sym typeface="Calibri"/>
              </a:rPr>
              <a:t>Ottenuta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ricevuta</a:t>
            </a:r>
            <a:r>
              <a:rPr lang="en-US" dirty="0">
                <a:solidFill>
                  <a:schemeClr val="dk1"/>
                </a:solidFill>
                <a:latin typeface="Calibri"/>
                <a:ea typeface="+mn-lt"/>
                <a:cs typeface="Calibri"/>
                <a:sym typeface="Calibri"/>
              </a:rPr>
              <a:t>.</a:t>
            </a:r>
          </a:p>
        </p:txBody>
      </p:sp>
    </p:spTree>
    <p:extLst>
      <p:ext uri="{BB962C8B-B14F-4D97-AF65-F5344CB8AC3E}">
        <p14:creationId xmlns:p14="http://schemas.microsoft.com/office/powerpoint/2010/main" val="220446080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2"/>
          </p:nvPr>
        </p:nvSpPr>
        <p:spPr>
          <a:xfrm>
            <a:off x="5924001" y="6330494"/>
            <a:ext cx="337543" cy="461616"/>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400" b="0" i="0" u="none" strike="noStrike" kern="1200" cap="none" spc="0" normalizeH="0" baseline="0" noProof="0" smtClean="0">
                <a:ln>
                  <a:noFill/>
                </a:ln>
                <a:solidFill>
                  <a:srgbClr val="212121">
                    <a:lumMod val="75000"/>
                  </a:srgbClr>
                </a:solidFill>
                <a:effectLst/>
                <a:uLnTx/>
                <a:uFillTx/>
                <a:latin typeface="Calibri" panose="020F0502020204030204" pitchFamily="34" charset="0"/>
                <a:cs typeface="Calibri" panose="020F050202020403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it-IT" sz="1400" b="0" i="0" u="none" strike="noStrike" kern="1200" cap="none" spc="0" normalizeH="0" baseline="0" noProof="0" dirty="0">
              <a:ln>
                <a:noFill/>
              </a:ln>
              <a:solidFill>
                <a:srgbClr val="212121">
                  <a:lumMod val="75000"/>
                </a:srgbClr>
              </a:solidFill>
              <a:effectLst/>
              <a:uLnTx/>
              <a:uFillTx/>
              <a:latin typeface="Calibri" panose="020F0502020204030204" pitchFamily="34" charset="0"/>
              <a:cs typeface="Calibri" panose="020F0502020204030204" pitchFamily="34" charset="0"/>
            </a:endParaRPr>
          </a:p>
        </p:txBody>
      </p:sp>
      <p:sp>
        <p:nvSpPr>
          <p:cNvPr id="8" name="Google Shape;110;p23">
            <a:extLst>
              <a:ext uri="{FF2B5EF4-FFF2-40B4-BE49-F238E27FC236}">
                <a16:creationId xmlns:a16="http://schemas.microsoft.com/office/drawing/2014/main" id="{4F77F8FF-E993-CBB5-6C64-635CB2F6B4AE}"/>
              </a:ext>
            </a:extLst>
          </p:cNvPr>
          <p:cNvSpPr txBox="1">
            <a:spLocks noGrp="1"/>
          </p:cNvSpPr>
          <p:nvPr>
            <p:ph type="title"/>
          </p:nvPr>
        </p:nvSpPr>
        <p:spPr>
          <a:xfrm>
            <a:off x="247637" y="943208"/>
            <a:ext cx="11568443" cy="763603"/>
          </a:xfrm>
          <a:prstGeom prst="rect">
            <a:avLst/>
          </a:prstGeom>
        </p:spPr>
        <p:txBody>
          <a:bodyPr>
            <a:normAutofit/>
          </a:bodyPr>
          <a:lstStyle>
            <a:lvl1pPr>
              <a:defRPr sz="2000" b="1">
                <a:solidFill>
                  <a:srgbClr val="A32020"/>
                </a:solidFill>
                <a:latin typeface="Raleway"/>
                <a:ea typeface="Raleway"/>
                <a:cs typeface="Raleway"/>
                <a:sym typeface="Raleway"/>
              </a:defRPr>
            </a:lvl1pPr>
          </a:lstStyle>
          <a:p>
            <a:r>
              <a:rPr lang="it-IT" sz="2800" dirty="0">
                <a:solidFill>
                  <a:srgbClr val="6F9788"/>
                </a:solidFill>
              </a:rPr>
              <a:t>Indice</a:t>
            </a:r>
            <a:endParaRPr sz="2800" dirty="0">
              <a:solidFill>
                <a:srgbClr val="6F9788"/>
              </a:solidFill>
            </a:endParaRPr>
          </a:p>
        </p:txBody>
      </p:sp>
      <p:sp>
        <p:nvSpPr>
          <p:cNvPr id="3" name="TextBox 1">
            <a:extLst>
              <a:ext uri="{FF2B5EF4-FFF2-40B4-BE49-F238E27FC236}">
                <a16:creationId xmlns:a16="http://schemas.microsoft.com/office/drawing/2014/main" id="{0C3F7EC0-5BF9-6824-B912-56644195E653}"/>
              </a:ext>
            </a:extLst>
          </p:cNvPr>
          <p:cNvSpPr txBox="1"/>
          <p:nvPr/>
        </p:nvSpPr>
        <p:spPr>
          <a:xfrm>
            <a:off x="453127" y="1813499"/>
            <a:ext cx="10200847" cy="3535520"/>
          </a:xfrm>
          <a:prstGeom prst="rect">
            <a:avLst/>
          </a:prstGeom>
          <a:noFill/>
        </p:spPr>
        <p:txBody>
          <a:bodyPr wrap="square" lIns="91440" tIns="45720" rIns="91440" bIns="45720" rtlCol="0" anchor="t">
            <a:spAutoFit/>
          </a:bodyPr>
          <a:lstStyle/>
          <a:p>
            <a:pPr marL="457200" marR="0" lvl="0" indent="-457200" algn="just" defTabSz="914400" rtl="0" eaLnBrk="1" fontAlgn="auto" latinLnBrk="0" hangingPunct="1">
              <a:lnSpc>
                <a:spcPct val="110000"/>
              </a:lnSpc>
              <a:spcBef>
                <a:spcPts val="1000"/>
              </a:spcBef>
              <a:spcAft>
                <a:spcPts val="1000"/>
              </a:spcAft>
              <a:buClrTx/>
              <a:buSzTx/>
              <a:buFont typeface="+mj-lt"/>
              <a:buAutoNum type="arabicPeriod"/>
              <a:tabLst/>
              <a:defRPr/>
            </a:pPr>
            <a:r>
              <a:rPr kumimoji="0" lang="it-IT" sz="2400" b="1" i="0" u="none" strike="noStrike" kern="1200" cap="none" spc="0" normalizeH="0" baseline="0" noProof="0" dirty="0">
                <a:ln>
                  <a:noFill/>
                </a:ln>
                <a:solidFill>
                  <a:srgbClr val="52504E"/>
                </a:solidFill>
                <a:effectLst/>
                <a:uLnTx/>
                <a:uFillTx/>
                <a:latin typeface="Calibri" panose="020F0502020204030204" pitchFamily="34" charset="0"/>
                <a:cs typeface="Calibri" panose="020F0502020204030204" pitchFamily="34" charset="0"/>
              </a:rPr>
              <a:t>Premessa</a:t>
            </a:r>
          </a:p>
          <a:p>
            <a:pPr marL="457200" marR="0" lvl="0" indent="-457200" algn="just" defTabSz="914400" rtl="0" eaLnBrk="1" fontAlgn="auto" latinLnBrk="0" hangingPunct="1">
              <a:lnSpc>
                <a:spcPct val="110000"/>
              </a:lnSpc>
              <a:spcBef>
                <a:spcPts val="1000"/>
              </a:spcBef>
              <a:spcAft>
                <a:spcPts val="1000"/>
              </a:spcAft>
              <a:buClrTx/>
              <a:buSzTx/>
              <a:buFont typeface="+mj-lt"/>
              <a:buAutoNum type="arabicPeriod"/>
              <a:tabLst/>
              <a:defRPr/>
            </a:pPr>
            <a:r>
              <a:rPr lang="it-IT" sz="2400" b="1" dirty="0">
                <a:solidFill>
                  <a:srgbClr val="52504E"/>
                </a:solidFill>
                <a:latin typeface="Calibri" panose="020F0502020204030204" pitchFamily="34" charset="0"/>
                <a:cs typeface="Calibri" panose="020F0502020204030204" pitchFamily="34" charset="0"/>
              </a:rPr>
              <a:t>L’assegnazione dei fascicoli</a:t>
            </a:r>
            <a:endParaRPr kumimoji="0" lang="it-IT" sz="2400" b="1" i="0" u="none" strike="noStrike" kern="1200" cap="none" spc="0" normalizeH="0" baseline="0" noProof="0" dirty="0">
              <a:ln>
                <a:noFill/>
              </a:ln>
              <a:solidFill>
                <a:srgbClr val="52504E"/>
              </a:solidFill>
              <a:effectLst/>
              <a:highlight>
                <a:srgbClr val="FFFF00"/>
              </a:highlight>
              <a:uLnTx/>
              <a:uFillTx/>
              <a:latin typeface="Calibri" panose="020F0502020204030204" pitchFamily="34" charset="0"/>
              <a:cs typeface="Calibri" panose="020F0502020204030204" pitchFamily="34" charset="0"/>
            </a:endParaRPr>
          </a:p>
          <a:p>
            <a:pPr marR="0" lvl="0" algn="just" defTabSz="914400" rtl="0" eaLnBrk="1" fontAlgn="auto" latinLnBrk="0" hangingPunct="1">
              <a:lnSpc>
                <a:spcPct val="110000"/>
              </a:lnSpc>
              <a:buClrTx/>
              <a:buSzTx/>
              <a:tabLst/>
              <a:defRPr/>
            </a:pPr>
            <a:r>
              <a:rPr kumimoji="0" lang="it-IT" sz="2400" b="1" i="0" u="none" strike="noStrike" kern="1200" cap="none" spc="0" normalizeH="0" baseline="0" noProof="0" dirty="0">
                <a:ln>
                  <a:noFill/>
                </a:ln>
                <a:solidFill>
                  <a:srgbClr val="52504E"/>
                </a:solidFill>
                <a:effectLst/>
                <a:uLnTx/>
                <a:uFillTx/>
                <a:latin typeface="Calibri" panose="020F0502020204030204" pitchFamily="34" charset="0"/>
                <a:cs typeface="Calibri" panose="020F0502020204030204" pitchFamily="34" charset="0"/>
              </a:rPr>
              <a:t>	   2.1 L’assegnazione manuale</a:t>
            </a:r>
          </a:p>
          <a:p>
            <a:pPr marR="0" lvl="0" algn="just" defTabSz="914400" rtl="0" eaLnBrk="1" fontAlgn="auto" latinLnBrk="0" hangingPunct="1">
              <a:lnSpc>
                <a:spcPct val="110000"/>
              </a:lnSpc>
              <a:spcBef>
                <a:spcPts val="1000"/>
              </a:spcBef>
              <a:spcAft>
                <a:spcPts val="1000"/>
              </a:spcAft>
              <a:buClrTx/>
              <a:buSzTx/>
              <a:tabLst/>
              <a:defRPr/>
            </a:pPr>
            <a:r>
              <a:rPr lang="it-IT" sz="2400" b="1" dirty="0">
                <a:solidFill>
                  <a:srgbClr val="52504E"/>
                </a:solidFill>
                <a:latin typeface="Calibri" panose="020F0502020204030204" pitchFamily="34" charset="0"/>
                <a:cs typeface="Calibri" panose="020F0502020204030204" pitchFamily="34" charset="0"/>
              </a:rPr>
              <a:t>	   2.2 L’assegnazione automatica</a:t>
            </a:r>
          </a:p>
          <a:p>
            <a:pPr marL="457200" marR="0" lvl="0" indent="-457200" algn="just" defTabSz="914400" rtl="0" eaLnBrk="1" fontAlgn="auto" latinLnBrk="0" hangingPunct="1">
              <a:lnSpc>
                <a:spcPct val="110000"/>
              </a:lnSpc>
              <a:spcBef>
                <a:spcPts val="1000"/>
              </a:spcBef>
              <a:spcAft>
                <a:spcPts val="1000"/>
              </a:spcAft>
              <a:buClrTx/>
              <a:buSzTx/>
              <a:buFont typeface="+mj-lt"/>
              <a:buAutoNum type="arabicPeriod" startAt="3"/>
              <a:tabLst/>
              <a:defRPr/>
            </a:pPr>
            <a:r>
              <a:rPr lang="it-IT" sz="2400" b="1" dirty="0">
                <a:solidFill>
                  <a:srgbClr val="52504E"/>
                </a:solidFill>
                <a:latin typeface="Calibri" panose="020F0502020204030204" pitchFamily="34" charset="0"/>
                <a:cs typeface="Calibri" panose="020F0502020204030204" pitchFamily="34" charset="0"/>
              </a:rPr>
              <a:t>L’invio delle comunicazioni/notificazioni di Cancelleria</a:t>
            </a:r>
          </a:p>
          <a:p>
            <a:pPr marR="0" lvl="0" algn="just" defTabSz="914400" rtl="0" eaLnBrk="1" fontAlgn="auto" latinLnBrk="0" hangingPunct="1">
              <a:lnSpc>
                <a:spcPct val="110000"/>
              </a:lnSpc>
              <a:spcBef>
                <a:spcPts val="1000"/>
              </a:spcBef>
              <a:spcAft>
                <a:spcPts val="1000"/>
              </a:spcAft>
              <a:buClrTx/>
              <a:buSzTx/>
              <a:tabLst/>
              <a:defRPr/>
            </a:pPr>
            <a:r>
              <a:rPr kumimoji="0" lang="it-IT" sz="2400" b="1" i="0" u="none" strike="noStrike" kern="1200" cap="none" spc="0" normalizeH="0" baseline="0" noProof="0" dirty="0">
                <a:ln>
                  <a:noFill/>
                </a:ln>
                <a:solidFill>
                  <a:srgbClr val="52504E"/>
                </a:solidFill>
                <a:effectLst/>
                <a:uLnTx/>
                <a:uFillTx/>
                <a:latin typeface="Calibri" panose="020F0502020204030204" pitchFamily="34" charset="0"/>
                <a:cs typeface="Calibri" panose="020F0502020204030204" pitchFamily="34" charset="0"/>
              </a:rPr>
              <a:t>	   3.1. </a:t>
            </a:r>
            <a:r>
              <a:rPr lang="it-IT" sz="2400" b="1" dirty="0">
                <a:solidFill>
                  <a:srgbClr val="52504E"/>
                </a:solidFill>
                <a:latin typeface="Calibri" panose="020F0502020204030204" pitchFamily="34" charset="0"/>
                <a:cs typeface="Calibri" panose="020F0502020204030204" pitchFamily="34" charset="0"/>
              </a:rPr>
              <a:t>La gestione delle comunicazioni/notificazioni successiva all’invio</a:t>
            </a:r>
            <a:endParaRPr kumimoji="0" lang="it-IT" sz="2400" b="1" i="0" u="none" strike="noStrike" kern="1200" cap="none" spc="0" normalizeH="0" baseline="0" noProof="0" dirty="0">
              <a:ln>
                <a:noFill/>
              </a:ln>
              <a:solidFill>
                <a:srgbClr val="52504E"/>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8265441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561127"/>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3.1. La gestione delle comunicazioni/notificazioni successiva all’invio (2 di 5)</a:t>
            </a:r>
            <a:br>
              <a:rPr lang="it-IT" sz="2800" b="1" dirty="0">
                <a:solidFill>
                  <a:srgbClr val="52504E"/>
                </a:solidFill>
                <a:highlight>
                  <a:srgbClr val="FFFF00"/>
                </a:highlight>
                <a:latin typeface="Calibri" panose="020F0502020204030204" pitchFamily="34" charset="0"/>
                <a:cs typeface="Calibri" panose="020F0502020204030204" pitchFamily="34" charset="0"/>
              </a:rPr>
            </a:b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20</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7" y="1825423"/>
            <a:ext cx="4156604"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417394" y="1825423"/>
            <a:ext cx="4498735" cy="3677673"/>
          </a:xfrm>
          <a:prstGeom prst="rect">
            <a:avLst/>
          </a:prstGeom>
          <a:noFill/>
        </p:spPr>
        <p:txBody>
          <a:bodyPr vert="horz" wrap="square" lIns="0" tIns="28575" rIns="0" bIns="0" rtlCol="0">
            <a:spAutoFit/>
          </a:bodyPr>
          <a:lstStyle/>
          <a:p>
            <a:pPr marL="93345" indent="-4445" algn="just">
              <a:lnSpc>
                <a:spcPct val="130000"/>
              </a:lnSpc>
              <a:spcAft>
                <a:spcPts val="600"/>
              </a:spcAft>
              <a:buClr>
                <a:srgbClr val="000000"/>
              </a:buClr>
              <a:buSzPts val="1400"/>
            </a:pPr>
            <a:r>
              <a:rPr lang="en-US" u="sng" dirty="0">
                <a:solidFill>
                  <a:schemeClr val="dk1"/>
                </a:solidFill>
                <a:latin typeface="Calibri"/>
                <a:ea typeface="+mn-lt"/>
                <a:cs typeface="Calibri"/>
                <a:sym typeface="Calibri"/>
              </a:rPr>
              <a:t>La </a:t>
            </a:r>
            <a:r>
              <a:rPr lang="en-US" u="sng" dirty="0" err="1">
                <a:solidFill>
                  <a:schemeClr val="dk1"/>
                </a:solidFill>
                <a:latin typeface="Calibri"/>
                <a:ea typeface="+mn-lt"/>
                <a:cs typeface="Calibri"/>
                <a:sym typeface="Calibri"/>
              </a:rPr>
              <a:t>verifica</a:t>
            </a:r>
            <a:r>
              <a:rPr lang="en-US" u="sng" dirty="0">
                <a:solidFill>
                  <a:schemeClr val="dk1"/>
                </a:solidFill>
                <a:latin typeface="Calibri"/>
                <a:ea typeface="+mn-lt"/>
                <a:cs typeface="Calibri"/>
                <a:sym typeface="Calibri"/>
              </a:rPr>
              <a:t> dal </a:t>
            </a:r>
            <a:r>
              <a:rPr lang="en-US" u="sng" dirty="0" err="1">
                <a:solidFill>
                  <a:schemeClr val="dk1"/>
                </a:solidFill>
                <a:latin typeface="Calibri"/>
                <a:ea typeface="+mn-lt"/>
                <a:cs typeface="Calibri"/>
                <a:sym typeface="Calibri"/>
              </a:rPr>
              <a:t>dettaglio</a:t>
            </a:r>
            <a:r>
              <a:rPr lang="en-US" u="sng" dirty="0">
                <a:solidFill>
                  <a:schemeClr val="dk1"/>
                </a:solidFill>
                <a:latin typeface="Calibri"/>
                <a:ea typeface="+mn-lt"/>
                <a:cs typeface="Calibri"/>
                <a:sym typeface="Calibri"/>
              </a:rPr>
              <a:t> del </a:t>
            </a:r>
            <a:r>
              <a:rPr lang="en-US" u="sng" dirty="0" err="1">
                <a:solidFill>
                  <a:schemeClr val="dk1"/>
                </a:solidFill>
                <a:latin typeface="Calibri"/>
                <a:ea typeface="+mn-lt"/>
                <a:cs typeface="Calibri"/>
                <a:sym typeface="Calibri"/>
              </a:rPr>
              <a:t>fascicolo</a:t>
            </a:r>
            <a:endParaRPr lang="en-US" u="sng" dirty="0">
              <a:solidFill>
                <a:schemeClr val="dk1"/>
              </a:solidFill>
              <a:latin typeface="Calibri"/>
              <a:ea typeface="+mn-lt"/>
              <a:cs typeface="Calibri"/>
              <a:sym typeface="Calibri"/>
            </a:endParaRPr>
          </a:p>
          <a:p>
            <a:pPr marL="93345" indent="-4445" algn="just">
              <a:lnSpc>
                <a:spcPct val="130000"/>
              </a:lnSpc>
              <a:spcAft>
                <a:spcPts val="600"/>
              </a:spcAft>
              <a:buClr>
                <a:srgbClr val="000000"/>
              </a:buClr>
              <a:buSzPts val="1400"/>
            </a:pPr>
            <a:r>
              <a:rPr lang="en-US" dirty="0" err="1">
                <a:solidFill>
                  <a:schemeClr val="dk1"/>
                </a:solidFill>
                <a:latin typeface="Calibri"/>
                <a:ea typeface="+mn-lt"/>
                <a:cs typeface="Calibri"/>
                <a:sym typeface="Calibri"/>
              </a:rPr>
              <a:t>Individuato</a:t>
            </a:r>
            <a:r>
              <a:rPr lang="en-US" dirty="0">
                <a:solidFill>
                  <a:schemeClr val="dk1"/>
                </a:solidFill>
                <a:latin typeface="Calibri"/>
                <a:ea typeface="+mn-lt"/>
                <a:cs typeface="Calibri"/>
                <a:sym typeface="Calibri"/>
              </a:rPr>
              <a:t> il </a:t>
            </a:r>
            <a:r>
              <a:rPr lang="en-US" dirty="0" err="1">
                <a:solidFill>
                  <a:schemeClr val="dk1"/>
                </a:solidFill>
                <a:latin typeface="Calibri"/>
                <a:ea typeface="+mn-lt"/>
                <a:cs typeface="Calibri"/>
                <a:sym typeface="Calibri"/>
              </a:rPr>
              <a:t>fascicolo</a:t>
            </a:r>
            <a:r>
              <a:rPr lang="en-US" dirty="0">
                <a:solidFill>
                  <a:schemeClr val="dk1"/>
                </a:solidFill>
                <a:latin typeface="Calibri"/>
                <a:ea typeface="+mn-lt"/>
                <a:cs typeface="Calibri"/>
                <a:sym typeface="Calibri"/>
              </a:rPr>
              <a:t> di interesse ed </a:t>
            </a:r>
            <a:r>
              <a:rPr lang="en-US" dirty="0" err="1">
                <a:solidFill>
                  <a:schemeClr val="dk1"/>
                </a:solidFill>
                <a:latin typeface="Calibri"/>
                <a:ea typeface="+mn-lt"/>
                <a:cs typeface="Calibri"/>
                <a:sym typeface="Calibri"/>
              </a:rPr>
              <a:t>aperta</a:t>
            </a:r>
            <a:r>
              <a:rPr lang="en-US" dirty="0">
                <a:solidFill>
                  <a:schemeClr val="dk1"/>
                </a:solidFill>
                <a:latin typeface="Calibri"/>
                <a:ea typeface="+mn-lt"/>
                <a:cs typeface="Calibri"/>
                <a:sym typeface="Calibri"/>
              </a:rPr>
              <a:t> la </a:t>
            </a:r>
            <a:r>
              <a:rPr lang="en-US" dirty="0" err="1">
                <a:solidFill>
                  <a:schemeClr val="dk1"/>
                </a:solidFill>
                <a:latin typeface="Calibri"/>
                <a:ea typeface="+mn-lt"/>
                <a:cs typeface="Calibri"/>
                <a:sym typeface="Calibri"/>
              </a:rPr>
              <a:t>finestra</a:t>
            </a:r>
            <a:r>
              <a:rPr lang="en-US" dirty="0">
                <a:solidFill>
                  <a:schemeClr val="dk1"/>
                </a:solidFill>
                <a:latin typeface="Calibri"/>
                <a:ea typeface="+mn-lt"/>
                <a:cs typeface="Calibri"/>
                <a:sym typeface="Calibri"/>
              </a:rPr>
              <a:t> di </a:t>
            </a:r>
            <a:r>
              <a:rPr lang="en-US" dirty="0" err="1">
                <a:solidFill>
                  <a:schemeClr val="dk1"/>
                </a:solidFill>
                <a:effectLst>
                  <a:outerShdw blurRad="38100" dist="38100" dir="2700000" algn="tl">
                    <a:srgbClr val="000000">
                      <a:alpha val="43137"/>
                    </a:srgbClr>
                  </a:outerShdw>
                </a:effectLst>
                <a:latin typeface="Calibri"/>
                <a:ea typeface="+mn-lt"/>
                <a:cs typeface="Calibri"/>
                <a:sym typeface="Calibri"/>
              </a:rPr>
              <a:t>Dettaglio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dalla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sezione</a:t>
            </a:r>
            <a:r>
              <a:rPr lang="en-US" dirty="0">
                <a:solidFill>
                  <a:schemeClr val="dk1"/>
                </a:solidFill>
                <a:latin typeface="Calibri"/>
                <a:ea typeface="+mn-lt"/>
                <a:cs typeface="Calibri"/>
                <a:sym typeface="Calibri"/>
              </a:rPr>
              <a:t> </a:t>
            </a:r>
            <a:r>
              <a:rPr lang="en-US" dirty="0" err="1">
                <a:solidFill>
                  <a:schemeClr val="dk1"/>
                </a:solidFill>
                <a:effectLst>
                  <a:outerShdw blurRad="38100" dist="38100" dir="2700000" algn="tl">
                    <a:srgbClr val="000000">
                      <a:alpha val="43137"/>
                    </a:srgbClr>
                  </a:outerShdw>
                </a:effectLst>
                <a:latin typeface="Calibri"/>
                <a:ea typeface="+mn-lt"/>
                <a:cs typeface="Calibri"/>
                <a:sym typeface="Calibri"/>
              </a:rPr>
              <a:t>Atti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sarà</a:t>
            </a:r>
            <a:r>
              <a:rPr lang="en-US" dirty="0">
                <a:solidFill>
                  <a:schemeClr val="dk1"/>
                </a:solidFill>
                <a:latin typeface="Calibri"/>
                <a:ea typeface="+mn-lt"/>
                <a:cs typeface="Calibri"/>
                <a:sym typeface="Calibri"/>
              </a:rPr>
              <a:t> possible </a:t>
            </a:r>
            <a:r>
              <a:rPr lang="en-US" dirty="0" err="1">
                <a:solidFill>
                  <a:schemeClr val="dk1"/>
                </a:solidFill>
                <a:latin typeface="Calibri"/>
                <a:ea typeface="+mn-lt"/>
                <a:cs typeface="Calibri"/>
                <a:sym typeface="Calibri"/>
              </a:rPr>
              <a:t>verificare</a:t>
            </a:r>
            <a:r>
              <a:rPr lang="en-US" dirty="0">
                <a:solidFill>
                  <a:schemeClr val="dk1"/>
                </a:solidFill>
                <a:latin typeface="Calibri"/>
                <a:ea typeface="+mn-lt"/>
                <a:cs typeface="Calibri"/>
                <a:sym typeface="Calibri"/>
              </a:rPr>
              <a:t> </a:t>
            </a:r>
            <a:r>
              <a:rPr lang="it-IT" dirty="0">
                <a:solidFill>
                  <a:schemeClr val="dk1"/>
                </a:solidFill>
                <a:latin typeface="Calibri"/>
                <a:ea typeface="+mn-lt"/>
                <a:cs typeface="Calibri"/>
              </a:rPr>
              <a:t>il riepilogo di tutte le comunicazioni/notificazioni effettuate: il sistema, in particolare, offre l’indicazione del ruolo di ogni destinatario, della tipologia di comunicazione/notifica effettuata, dello stato della comunicazione/notificazione e della data di perfezionamento. </a:t>
            </a:r>
            <a:endParaRPr dirty="0">
              <a:solidFill>
                <a:schemeClr val="dk1"/>
              </a:solidFill>
              <a:latin typeface="Calibri"/>
              <a:ea typeface="+mn-lt"/>
              <a:cs typeface="Calibri"/>
            </a:endParaRPr>
          </a:p>
        </p:txBody>
      </p:sp>
      <p:pic>
        <p:nvPicPr>
          <p:cNvPr id="5" name="Immagine 4">
            <a:extLst>
              <a:ext uri="{FF2B5EF4-FFF2-40B4-BE49-F238E27FC236}">
                <a16:creationId xmlns:a16="http://schemas.microsoft.com/office/drawing/2014/main" id="{D4CB1FEB-1F4D-79F9-592C-989AEE462620}"/>
              </a:ext>
            </a:extLst>
          </p:cNvPr>
          <p:cNvPicPr>
            <a:picLocks noChangeAspect="1"/>
          </p:cNvPicPr>
          <p:nvPr/>
        </p:nvPicPr>
        <p:blipFill>
          <a:blip r:embed="rId2"/>
          <a:stretch>
            <a:fillRect/>
          </a:stretch>
        </p:blipFill>
        <p:spPr>
          <a:xfrm>
            <a:off x="4988764" y="1415845"/>
            <a:ext cx="6220011" cy="4729980"/>
          </a:xfrm>
          <a:prstGeom prst="rect">
            <a:avLst/>
          </a:prstGeom>
        </p:spPr>
      </p:pic>
    </p:spTree>
    <p:extLst>
      <p:ext uri="{BB962C8B-B14F-4D97-AF65-F5344CB8AC3E}">
        <p14:creationId xmlns:p14="http://schemas.microsoft.com/office/powerpoint/2010/main" val="431281388"/>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561127"/>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3.1. La gestione delle comunicazioni/notificazioni successiva all’invio (3 di 5)</a:t>
            </a:r>
            <a:br>
              <a:rPr lang="it-IT" sz="2800" b="1" dirty="0">
                <a:solidFill>
                  <a:srgbClr val="52504E"/>
                </a:solidFill>
                <a:highlight>
                  <a:srgbClr val="FFFF00"/>
                </a:highlight>
                <a:latin typeface="Calibri" panose="020F0502020204030204" pitchFamily="34" charset="0"/>
                <a:cs typeface="Calibri" panose="020F0502020204030204" pitchFamily="34" charset="0"/>
              </a:rPr>
            </a:b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7" y="1825423"/>
            <a:ext cx="4156604"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629953" y="2145700"/>
            <a:ext cx="4498735" cy="1283300"/>
          </a:xfrm>
          <a:prstGeom prst="rect">
            <a:avLst/>
          </a:prstGeom>
          <a:noFill/>
        </p:spPr>
        <p:txBody>
          <a:bodyPr vert="horz" wrap="square" lIns="0" tIns="28575" rIns="0" bIns="0" rtlCol="0">
            <a:spAutoFit/>
          </a:bodyPr>
          <a:lstStyle/>
          <a:p>
            <a:pPr marL="93345" indent="-4445" algn="just">
              <a:lnSpc>
                <a:spcPct val="130000"/>
              </a:lnSpc>
              <a:spcAft>
                <a:spcPts val="600"/>
              </a:spcAft>
              <a:buClr>
                <a:srgbClr val="000000"/>
              </a:buClr>
              <a:buSzPts val="1400"/>
            </a:pPr>
            <a:r>
              <a:rPr lang="en-US" sz="1600" dirty="0">
                <a:solidFill>
                  <a:schemeClr val="dk1"/>
                </a:solidFill>
                <a:latin typeface="Calibri"/>
                <a:ea typeface="+mn-lt"/>
                <a:cs typeface="Calibri"/>
                <a:sym typeface="Calibri"/>
              </a:rPr>
              <a:t>Per </a:t>
            </a:r>
            <a:r>
              <a:rPr lang="en-US" sz="1600" dirty="0" err="1">
                <a:solidFill>
                  <a:schemeClr val="dk1"/>
                </a:solidFill>
                <a:latin typeface="Calibri"/>
                <a:ea typeface="+mn-lt"/>
                <a:cs typeface="Calibri"/>
                <a:sym typeface="Calibri"/>
              </a:rPr>
              <a:t>avere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contezza</a:t>
            </a:r>
            <a:r>
              <a:rPr lang="en-US" sz="1600" dirty="0">
                <a:solidFill>
                  <a:schemeClr val="dk1"/>
                </a:solidFill>
                <a:latin typeface="Calibri"/>
                <a:ea typeface="+mn-lt"/>
                <a:cs typeface="Calibri"/>
                <a:sym typeface="Calibri"/>
              </a:rPr>
              <a:t> del testo </a:t>
            </a:r>
            <a:r>
              <a:rPr lang="en-US" sz="1600" dirty="0" err="1">
                <a:solidFill>
                  <a:schemeClr val="dk1"/>
                </a:solidFill>
                <a:latin typeface="Calibri"/>
                <a:ea typeface="+mn-lt"/>
                <a:cs typeface="Calibri"/>
                <a:sym typeface="Calibri"/>
              </a:rPr>
              <a:t>oggetto</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della</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comunicazione</a:t>
            </a:r>
            <a:r>
              <a:rPr lang="en-US" sz="1600" dirty="0">
                <a:solidFill>
                  <a:schemeClr val="dk1"/>
                </a:solidFill>
                <a:latin typeface="Calibri"/>
                <a:ea typeface="+mn-lt"/>
                <a:cs typeface="Calibri"/>
                <a:sym typeface="Calibri"/>
              </a:rPr>
              <a:t>/</a:t>
            </a:r>
            <a:r>
              <a:rPr lang="en-US" sz="1600" dirty="0" err="1">
                <a:solidFill>
                  <a:schemeClr val="dk1"/>
                </a:solidFill>
                <a:latin typeface="Calibri"/>
                <a:ea typeface="+mn-lt"/>
                <a:cs typeface="Calibri"/>
                <a:sym typeface="Calibri"/>
              </a:rPr>
              <a:t>notificazione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si</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dovrà</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selezionare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l’invio</a:t>
            </a:r>
            <a:r>
              <a:rPr lang="en-US" sz="1600" dirty="0">
                <a:solidFill>
                  <a:schemeClr val="dk1"/>
                </a:solidFill>
                <a:latin typeface="Calibri"/>
                <a:ea typeface="+mn-lt"/>
                <a:cs typeface="Calibri"/>
                <a:sym typeface="Calibri"/>
              </a:rPr>
              <a:t> di interesse per poi </a:t>
            </a:r>
            <a:r>
              <a:rPr lang="en-US" sz="1600" dirty="0" err="1">
                <a:solidFill>
                  <a:schemeClr val="dk1"/>
                </a:solidFill>
                <a:latin typeface="Calibri"/>
                <a:ea typeface="+mn-lt"/>
                <a:cs typeface="Calibri"/>
                <a:sym typeface="Calibri"/>
              </a:rPr>
              <a:t>cliccare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sul</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pulsante</a:t>
            </a:r>
            <a:r>
              <a:rPr lang="en-US" sz="1600" dirty="0">
                <a:solidFill>
                  <a:schemeClr val="dk1"/>
                </a:solidFill>
                <a:latin typeface="Calibri"/>
                <a:ea typeface="+mn-lt"/>
                <a:cs typeface="Calibri"/>
                <a:sym typeface="Calibri"/>
              </a:rPr>
              <a:t> </a:t>
            </a:r>
            <a:r>
              <a:rPr lang="en-US" sz="1600" i="1" dirty="0" err="1">
                <a:solidFill>
                  <a:schemeClr val="dk1"/>
                </a:solidFill>
                <a:effectLst>
                  <a:outerShdw blurRad="38100" dist="38100" dir="2700000" algn="tl">
                    <a:srgbClr val="000000">
                      <a:alpha val="43137"/>
                    </a:srgbClr>
                  </a:outerShdw>
                </a:effectLst>
                <a:latin typeface="Calibri"/>
                <a:ea typeface="+mn-lt"/>
                <a:cs typeface="Calibri"/>
                <a:sym typeface="Calibri"/>
              </a:rPr>
              <a:t>Visualizza</a:t>
            </a:r>
            <a:r>
              <a:rPr lang="en-US" sz="1600" i="1" dirty="0">
                <a:solidFill>
                  <a:schemeClr val="dk1"/>
                </a:solidFill>
                <a:effectLst>
                  <a:outerShdw blurRad="38100" dist="38100" dir="2700000" algn="tl">
                    <a:srgbClr val="000000">
                      <a:alpha val="43137"/>
                    </a:srgbClr>
                  </a:outerShdw>
                </a:effectLst>
                <a:latin typeface="Calibri"/>
                <a:ea typeface="+mn-lt"/>
                <a:cs typeface="Calibri"/>
                <a:sym typeface="Calibri"/>
              </a:rPr>
              <a:t> </a:t>
            </a:r>
            <a:r>
              <a:rPr lang="en-US" sz="1600" i="1" dirty="0" err="1">
                <a:solidFill>
                  <a:schemeClr val="dk1"/>
                </a:solidFill>
                <a:effectLst>
                  <a:outerShdw blurRad="38100" dist="38100" dir="2700000" algn="tl">
                    <a:srgbClr val="000000">
                      <a:alpha val="43137"/>
                    </a:srgbClr>
                  </a:outerShdw>
                </a:effectLst>
                <a:latin typeface="Calibri"/>
                <a:ea typeface="+mn-lt"/>
                <a:cs typeface="Calibri"/>
                <a:sym typeface="Calibri"/>
              </a:rPr>
              <a:t>Atto</a:t>
            </a:r>
            <a:endParaRPr sz="1600" i="1" dirty="0">
              <a:solidFill>
                <a:schemeClr val="dk1"/>
              </a:solidFill>
              <a:effectLst>
                <a:outerShdw blurRad="38100" dist="38100" dir="2700000" algn="tl">
                  <a:srgbClr val="000000">
                    <a:alpha val="43137"/>
                  </a:srgbClr>
                </a:outerShdw>
              </a:effectLst>
              <a:latin typeface="Calibri"/>
              <a:ea typeface="+mn-lt"/>
              <a:cs typeface="Calibri"/>
            </a:endParaRPr>
          </a:p>
        </p:txBody>
      </p:sp>
      <p:pic>
        <p:nvPicPr>
          <p:cNvPr id="8" name="Immagine 7">
            <a:extLst>
              <a:ext uri="{FF2B5EF4-FFF2-40B4-BE49-F238E27FC236}">
                <a16:creationId xmlns:a16="http://schemas.microsoft.com/office/drawing/2014/main" id="{923E88F0-E74D-2142-6DC1-BE47A6D762B1}"/>
              </a:ext>
            </a:extLst>
          </p:cNvPr>
          <p:cNvPicPr>
            <a:picLocks noChangeAspect="1"/>
          </p:cNvPicPr>
          <p:nvPr/>
        </p:nvPicPr>
        <p:blipFill>
          <a:blip r:embed="rId2"/>
          <a:stretch>
            <a:fillRect/>
          </a:stretch>
        </p:blipFill>
        <p:spPr>
          <a:xfrm>
            <a:off x="149315" y="4264034"/>
            <a:ext cx="5290161" cy="1292253"/>
          </a:xfrm>
          <a:prstGeom prst="rect">
            <a:avLst/>
          </a:prstGeom>
        </p:spPr>
      </p:pic>
      <p:pic>
        <p:nvPicPr>
          <p:cNvPr id="10" name="Immagine 9">
            <a:extLst>
              <a:ext uri="{FF2B5EF4-FFF2-40B4-BE49-F238E27FC236}">
                <a16:creationId xmlns:a16="http://schemas.microsoft.com/office/drawing/2014/main" id="{D2803982-1D34-0341-21A5-2586DA56E115}"/>
              </a:ext>
            </a:extLst>
          </p:cNvPr>
          <p:cNvPicPr>
            <a:picLocks noChangeAspect="1"/>
          </p:cNvPicPr>
          <p:nvPr/>
        </p:nvPicPr>
        <p:blipFill>
          <a:blip r:embed="rId3"/>
          <a:stretch>
            <a:fillRect/>
          </a:stretch>
        </p:blipFill>
        <p:spPr>
          <a:xfrm>
            <a:off x="5773866" y="1825423"/>
            <a:ext cx="6042214" cy="3991689"/>
          </a:xfrm>
          <a:prstGeom prst="rect">
            <a:avLst/>
          </a:prstGeom>
        </p:spPr>
      </p:pic>
    </p:spTree>
    <p:extLst>
      <p:ext uri="{BB962C8B-B14F-4D97-AF65-F5344CB8AC3E}">
        <p14:creationId xmlns:p14="http://schemas.microsoft.com/office/powerpoint/2010/main" val="39551352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561127"/>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3.1. La gestione delle comunicazioni/notificazioni successiva all’invio (4 di 5)</a:t>
            </a:r>
            <a:br>
              <a:rPr lang="it-IT" sz="2800" b="1" dirty="0">
                <a:solidFill>
                  <a:srgbClr val="52504E"/>
                </a:solidFill>
                <a:highlight>
                  <a:srgbClr val="FFFF00"/>
                </a:highlight>
                <a:latin typeface="Calibri" panose="020F0502020204030204" pitchFamily="34" charset="0"/>
                <a:cs typeface="Calibri" panose="020F0502020204030204" pitchFamily="34" charset="0"/>
              </a:rPr>
            </a:b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22</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7" y="1825423"/>
            <a:ext cx="4156604"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502133" y="1408096"/>
            <a:ext cx="11198254" cy="643125"/>
          </a:xfrm>
          <a:prstGeom prst="rect">
            <a:avLst/>
          </a:prstGeom>
          <a:noFill/>
        </p:spPr>
        <p:txBody>
          <a:bodyPr vert="horz" wrap="square" lIns="0" tIns="28575" rIns="0" bIns="0" rtlCol="0">
            <a:spAutoFit/>
          </a:bodyPr>
          <a:lstStyle/>
          <a:p>
            <a:pPr marL="93345" indent="-4445" algn="just">
              <a:lnSpc>
                <a:spcPct val="130000"/>
              </a:lnSpc>
              <a:spcAft>
                <a:spcPts val="600"/>
              </a:spcAft>
              <a:buClr>
                <a:srgbClr val="000000"/>
              </a:buClr>
              <a:buSzPts val="1400"/>
            </a:pPr>
            <a:r>
              <a:rPr lang="en-US" sz="1600" dirty="0">
                <a:solidFill>
                  <a:schemeClr val="dk1"/>
                </a:solidFill>
                <a:latin typeface="Calibri"/>
                <a:ea typeface="+mn-lt"/>
                <a:cs typeface="Calibri"/>
                <a:sym typeface="Calibri"/>
              </a:rPr>
              <a:t>Il Sistema, </a:t>
            </a:r>
            <a:r>
              <a:rPr lang="en-US" sz="1600" dirty="0" err="1">
                <a:solidFill>
                  <a:schemeClr val="dk1"/>
                </a:solidFill>
                <a:latin typeface="Calibri"/>
                <a:ea typeface="+mn-lt"/>
                <a:cs typeface="Calibri"/>
                <a:sym typeface="Calibri"/>
              </a:rPr>
              <a:t>inoltre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consente</a:t>
            </a:r>
            <a:r>
              <a:rPr lang="en-US" sz="1600" dirty="0">
                <a:solidFill>
                  <a:schemeClr val="dk1"/>
                </a:solidFill>
                <a:latin typeface="Calibri"/>
                <a:ea typeface="+mn-lt"/>
                <a:cs typeface="Calibri"/>
                <a:sym typeface="Calibri"/>
              </a:rPr>
              <a:t> di </a:t>
            </a:r>
            <a:r>
              <a:rPr lang="en-US" sz="1600" dirty="0" err="1">
                <a:solidFill>
                  <a:schemeClr val="dk1"/>
                </a:solidFill>
                <a:latin typeface="Calibri"/>
                <a:ea typeface="+mn-lt"/>
                <a:cs typeface="Calibri"/>
                <a:sym typeface="Calibri"/>
              </a:rPr>
              <a:t>visualizzare</a:t>
            </a:r>
            <a:r>
              <a:rPr lang="en-US" sz="1600" dirty="0">
                <a:solidFill>
                  <a:schemeClr val="dk1"/>
                </a:solidFill>
                <a:latin typeface="Calibri"/>
                <a:ea typeface="+mn-lt"/>
                <a:cs typeface="Calibri"/>
                <a:sym typeface="Calibri"/>
              </a:rPr>
              <a:t> per </a:t>
            </a:r>
            <a:r>
              <a:rPr lang="en-US" sz="1600" dirty="0" err="1">
                <a:solidFill>
                  <a:schemeClr val="dk1"/>
                </a:solidFill>
                <a:latin typeface="Calibri"/>
                <a:ea typeface="+mn-lt"/>
                <a:cs typeface="Calibri"/>
                <a:sym typeface="Calibri"/>
              </a:rPr>
              <a:t>ogni</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singolo</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destinatario</a:t>
            </a:r>
            <a:r>
              <a:rPr lang="en-US" sz="1600" dirty="0">
                <a:solidFill>
                  <a:schemeClr val="dk1"/>
                </a:solidFill>
                <a:latin typeface="Calibri"/>
                <a:ea typeface="+mn-lt"/>
                <a:cs typeface="Calibri"/>
                <a:sym typeface="Calibri"/>
              </a:rPr>
              <a:t>  le </a:t>
            </a:r>
            <a:r>
              <a:rPr lang="en-US" sz="1600" dirty="0" err="1">
                <a:solidFill>
                  <a:schemeClr val="dk1"/>
                </a:solidFill>
                <a:latin typeface="Calibri"/>
                <a:ea typeface="+mn-lt"/>
                <a:cs typeface="Calibri"/>
                <a:sym typeface="Calibri"/>
              </a:rPr>
              <a:t>ricevute</a:t>
            </a:r>
            <a:r>
              <a:rPr lang="en-US" sz="1600" dirty="0">
                <a:solidFill>
                  <a:schemeClr val="dk1"/>
                </a:solidFill>
                <a:latin typeface="Calibri"/>
                <a:ea typeface="+mn-lt"/>
                <a:cs typeface="Calibri"/>
                <a:sym typeface="Calibri"/>
              </a:rPr>
              <a:t>  P.E.C. (</a:t>
            </a:r>
            <a:r>
              <a:rPr lang="it-IT" sz="1600" dirty="0">
                <a:solidFill>
                  <a:schemeClr val="dk1"/>
                </a:solidFill>
                <a:latin typeface="Calibri"/>
                <a:ea typeface="+mn-lt"/>
                <a:cs typeface="Calibri"/>
              </a:rPr>
              <a:t>ricevuta di Accettazione, la ricevuta di Non Accettazione, la ricevuta di Avvenuta Consegna o l’avviso di Mancata Consegna) mediante selezione del pulsante  </a:t>
            </a:r>
            <a:r>
              <a:rPr lang="it-IT" sz="1600" i="1" dirty="0">
                <a:solidFill>
                  <a:schemeClr val="dk1"/>
                </a:solidFill>
                <a:effectLst>
                  <a:outerShdw blurRad="38100" dist="38100" dir="2700000" algn="tl">
                    <a:srgbClr val="000000">
                      <a:alpha val="43137"/>
                    </a:srgbClr>
                  </a:outerShdw>
                </a:effectLst>
                <a:latin typeface="Calibri"/>
                <a:ea typeface="+mn-lt"/>
                <a:cs typeface="Calibri"/>
              </a:rPr>
              <a:t>Ricevute Telematiche</a:t>
            </a:r>
            <a:endParaRPr sz="1600" i="1" dirty="0">
              <a:solidFill>
                <a:schemeClr val="dk1"/>
              </a:solidFill>
              <a:effectLst>
                <a:outerShdw blurRad="38100" dist="38100" dir="2700000" algn="tl">
                  <a:srgbClr val="000000">
                    <a:alpha val="43137"/>
                  </a:srgbClr>
                </a:outerShdw>
              </a:effectLst>
              <a:latin typeface="Calibri"/>
              <a:ea typeface="+mn-lt"/>
              <a:cs typeface="Calibri"/>
            </a:endParaRPr>
          </a:p>
        </p:txBody>
      </p:sp>
      <p:pic>
        <p:nvPicPr>
          <p:cNvPr id="11" name="Immagine 10">
            <a:extLst>
              <a:ext uri="{FF2B5EF4-FFF2-40B4-BE49-F238E27FC236}">
                <a16:creationId xmlns:a16="http://schemas.microsoft.com/office/drawing/2014/main" id="{6F4FC6AD-3ACA-3B7B-2D54-863DC5A3D8CC}"/>
              </a:ext>
            </a:extLst>
          </p:cNvPr>
          <p:cNvPicPr>
            <a:picLocks noChangeAspect="1"/>
          </p:cNvPicPr>
          <p:nvPr/>
        </p:nvPicPr>
        <p:blipFill>
          <a:blip r:embed="rId2"/>
          <a:stretch>
            <a:fillRect/>
          </a:stretch>
        </p:blipFill>
        <p:spPr>
          <a:xfrm>
            <a:off x="7146108" y="2921366"/>
            <a:ext cx="4554279" cy="2284858"/>
          </a:xfrm>
          <a:prstGeom prst="rect">
            <a:avLst/>
          </a:prstGeom>
        </p:spPr>
      </p:pic>
      <p:pic>
        <p:nvPicPr>
          <p:cNvPr id="13" name="Immagine 12">
            <a:extLst>
              <a:ext uri="{FF2B5EF4-FFF2-40B4-BE49-F238E27FC236}">
                <a16:creationId xmlns:a16="http://schemas.microsoft.com/office/drawing/2014/main" id="{0B4A152A-56A5-CF04-1406-5406CAA25CD9}"/>
              </a:ext>
            </a:extLst>
          </p:cNvPr>
          <p:cNvPicPr>
            <a:picLocks noChangeAspect="1"/>
          </p:cNvPicPr>
          <p:nvPr/>
        </p:nvPicPr>
        <p:blipFill>
          <a:blip r:embed="rId3"/>
          <a:stretch>
            <a:fillRect/>
          </a:stretch>
        </p:blipFill>
        <p:spPr>
          <a:xfrm>
            <a:off x="326907" y="2317487"/>
            <a:ext cx="6652291" cy="3492616"/>
          </a:xfrm>
          <a:prstGeom prst="rect">
            <a:avLst/>
          </a:prstGeom>
        </p:spPr>
      </p:pic>
    </p:spTree>
    <p:extLst>
      <p:ext uri="{BB962C8B-B14F-4D97-AF65-F5344CB8AC3E}">
        <p14:creationId xmlns:p14="http://schemas.microsoft.com/office/powerpoint/2010/main" val="3560242884"/>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561127"/>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3.1. La gestione delle comunicazioni/notificazioni successiva all’invio (5 di 5)</a:t>
            </a:r>
            <a:br>
              <a:rPr lang="it-IT" sz="2800" b="1" dirty="0">
                <a:solidFill>
                  <a:srgbClr val="52504E"/>
                </a:solidFill>
                <a:highlight>
                  <a:srgbClr val="FFFF00"/>
                </a:highlight>
                <a:latin typeface="Calibri" panose="020F0502020204030204" pitchFamily="34" charset="0"/>
                <a:cs typeface="Calibri" panose="020F0502020204030204" pitchFamily="34" charset="0"/>
              </a:rPr>
            </a:b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23</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7" y="1825423"/>
            <a:ext cx="4156604"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5459123" y="1584293"/>
            <a:ext cx="4498735" cy="4397871"/>
          </a:xfrm>
          <a:prstGeom prst="rect">
            <a:avLst/>
          </a:prstGeom>
          <a:noFill/>
        </p:spPr>
        <p:txBody>
          <a:bodyPr vert="horz" wrap="square" lIns="0" tIns="28575" rIns="0" bIns="0" rtlCol="0">
            <a:spAutoFit/>
          </a:bodyPr>
          <a:lstStyle/>
          <a:p>
            <a:pPr marL="93345" indent="-4445" algn="just">
              <a:lnSpc>
                <a:spcPct val="130000"/>
              </a:lnSpc>
              <a:spcAft>
                <a:spcPts val="600"/>
              </a:spcAft>
              <a:buClr>
                <a:srgbClr val="000000"/>
              </a:buClr>
              <a:buSzPts val="1400"/>
            </a:pPr>
            <a:r>
              <a:rPr lang="en-US" u="sng" dirty="0">
                <a:solidFill>
                  <a:schemeClr val="dk1"/>
                </a:solidFill>
                <a:latin typeface="Calibri"/>
                <a:ea typeface="+mn-lt"/>
                <a:cs typeface="Calibri"/>
                <a:sym typeface="Calibri"/>
              </a:rPr>
              <a:t>La </a:t>
            </a:r>
            <a:r>
              <a:rPr lang="en-US" u="sng" dirty="0" err="1">
                <a:solidFill>
                  <a:schemeClr val="dk1"/>
                </a:solidFill>
                <a:latin typeface="Calibri"/>
                <a:ea typeface="+mn-lt"/>
                <a:cs typeface="Calibri"/>
                <a:sym typeface="Calibri"/>
              </a:rPr>
              <a:t>verifica</a:t>
            </a:r>
            <a:r>
              <a:rPr lang="en-US" u="sng" dirty="0">
                <a:solidFill>
                  <a:schemeClr val="dk1"/>
                </a:solidFill>
                <a:latin typeface="Calibri"/>
                <a:ea typeface="+mn-lt"/>
                <a:cs typeface="Calibri"/>
                <a:sym typeface="Calibri"/>
              </a:rPr>
              <a:t> </a:t>
            </a:r>
            <a:r>
              <a:rPr lang="en-US" u="sng" dirty="0" err="1">
                <a:solidFill>
                  <a:schemeClr val="dk1"/>
                </a:solidFill>
                <a:latin typeface="Calibri"/>
                <a:ea typeface="+mn-lt"/>
                <a:cs typeface="Calibri"/>
                <a:sym typeface="Calibri"/>
              </a:rPr>
              <a:t>dalla</a:t>
            </a:r>
            <a:r>
              <a:rPr lang="en-US" u="sng" dirty="0">
                <a:solidFill>
                  <a:schemeClr val="dk1"/>
                </a:solidFill>
                <a:latin typeface="Calibri"/>
                <a:ea typeface="+mn-lt"/>
                <a:cs typeface="Calibri"/>
                <a:sym typeface="Calibri"/>
              </a:rPr>
              <a:t> </a:t>
            </a:r>
            <a:r>
              <a:rPr lang="en-US" u="sng" dirty="0" err="1">
                <a:solidFill>
                  <a:schemeClr val="dk1"/>
                </a:solidFill>
                <a:latin typeface="Calibri"/>
                <a:ea typeface="+mn-lt"/>
                <a:cs typeface="Calibri"/>
                <a:sym typeface="Calibri"/>
              </a:rPr>
              <a:t>sezione</a:t>
            </a:r>
            <a:r>
              <a:rPr lang="en-US" u="sng" dirty="0">
                <a:solidFill>
                  <a:schemeClr val="dk1"/>
                </a:solidFill>
                <a:latin typeface="Calibri"/>
                <a:ea typeface="+mn-lt"/>
                <a:cs typeface="Calibri"/>
                <a:sym typeface="Calibri"/>
              </a:rPr>
              <a:t> </a:t>
            </a:r>
            <a:r>
              <a:rPr lang="en-US" u="sng" dirty="0" err="1">
                <a:solidFill>
                  <a:schemeClr val="dk1"/>
                </a:solidFill>
                <a:latin typeface="Calibri"/>
                <a:ea typeface="+mn-lt"/>
                <a:cs typeface="Calibri"/>
                <a:sym typeface="Calibri"/>
              </a:rPr>
              <a:t>Reinvio</a:t>
            </a:r>
            <a:r>
              <a:rPr lang="en-US" u="sng" dirty="0">
                <a:solidFill>
                  <a:schemeClr val="dk1"/>
                </a:solidFill>
                <a:latin typeface="Calibri"/>
                <a:ea typeface="+mn-lt"/>
                <a:cs typeface="Calibri"/>
                <a:sym typeface="Calibri"/>
              </a:rPr>
              <a:t> </a:t>
            </a:r>
            <a:r>
              <a:rPr lang="en-US" u="sng" dirty="0" err="1">
                <a:solidFill>
                  <a:schemeClr val="dk1"/>
                </a:solidFill>
                <a:latin typeface="Calibri"/>
                <a:ea typeface="+mn-lt"/>
                <a:cs typeface="Calibri"/>
                <a:sym typeface="Calibri"/>
              </a:rPr>
              <a:t>Biglietti</a:t>
            </a:r>
            <a:r>
              <a:rPr lang="en-US" u="sng" dirty="0">
                <a:solidFill>
                  <a:schemeClr val="dk1"/>
                </a:solidFill>
                <a:latin typeface="Calibri"/>
                <a:ea typeface="+mn-lt"/>
                <a:cs typeface="Calibri"/>
                <a:sym typeface="Calibri"/>
              </a:rPr>
              <a:t> </a:t>
            </a:r>
            <a:r>
              <a:rPr lang="en-US" u="sng" dirty="0" err="1">
                <a:solidFill>
                  <a:schemeClr val="dk1"/>
                </a:solidFill>
                <a:latin typeface="Calibri"/>
                <a:ea typeface="+mn-lt"/>
                <a:cs typeface="Calibri"/>
                <a:sym typeface="Calibri"/>
              </a:rPr>
              <a:t>nell’ambiente</a:t>
            </a:r>
            <a:r>
              <a:rPr lang="en-US" u="sng" dirty="0">
                <a:solidFill>
                  <a:schemeClr val="dk1"/>
                </a:solidFill>
                <a:latin typeface="Calibri"/>
                <a:ea typeface="+mn-lt"/>
                <a:cs typeface="Calibri"/>
                <a:sym typeface="Calibri"/>
              </a:rPr>
              <a:t> di Pr. Telematico</a:t>
            </a:r>
          </a:p>
          <a:p>
            <a:pPr marL="93345" indent="-4445" algn="just">
              <a:lnSpc>
                <a:spcPct val="130000"/>
              </a:lnSpc>
              <a:spcAft>
                <a:spcPts val="600"/>
              </a:spcAft>
              <a:buClr>
                <a:srgbClr val="000000"/>
              </a:buClr>
              <a:buSzPts val="1400"/>
            </a:pPr>
            <a:r>
              <a:rPr lang="en-US" dirty="0" err="1">
                <a:solidFill>
                  <a:schemeClr val="dk1"/>
                </a:solidFill>
                <a:latin typeface="Calibri"/>
                <a:ea typeface="+mn-lt"/>
                <a:cs typeface="Calibri"/>
                <a:sym typeface="Calibri"/>
              </a:rPr>
              <a:t>Dall’area</a:t>
            </a:r>
            <a:r>
              <a:rPr lang="en-US" dirty="0">
                <a:solidFill>
                  <a:schemeClr val="dk1"/>
                </a:solidFill>
                <a:latin typeface="Calibri"/>
                <a:ea typeface="+mn-lt"/>
                <a:cs typeface="Calibri"/>
                <a:sym typeface="Calibri"/>
              </a:rPr>
              <a:t> di </a:t>
            </a:r>
            <a:r>
              <a:rPr lang="en-US" i="1" dirty="0" err="1">
                <a:solidFill>
                  <a:schemeClr val="dk1"/>
                </a:solidFill>
                <a:effectLst>
                  <a:outerShdw blurRad="38100" dist="38100" dir="2700000" algn="tl">
                    <a:srgbClr val="000000">
                      <a:alpha val="43137"/>
                    </a:srgbClr>
                  </a:outerShdw>
                </a:effectLst>
                <a:latin typeface="Calibri"/>
                <a:ea typeface="+mn-lt"/>
                <a:cs typeface="Calibri"/>
                <a:sym typeface="Calibri"/>
              </a:rPr>
              <a:t>Reinvio</a:t>
            </a:r>
            <a:r>
              <a:rPr lang="en-US" i="1" dirty="0">
                <a:solidFill>
                  <a:schemeClr val="dk1"/>
                </a:solidFill>
                <a:effectLst>
                  <a:outerShdw blurRad="38100" dist="38100" dir="2700000" algn="tl">
                    <a:srgbClr val="000000">
                      <a:alpha val="43137"/>
                    </a:srgbClr>
                  </a:outerShdw>
                </a:effectLst>
                <a:latin typeface="Calibri"/>
                <a:ea typeface="+mn-lt"/>
                <a:cs typeface="Calibri"/>
                <a:sym typeface="Calibri"/>
              </a:rPr>
              <a:t> </a:t>
            </a:r>
            <a:r>
              <a:rPr lang="en-US" i="1" dirty="0" err="1">
                <a:solidFill>
                  <a:schemeClr val="dk1"/>
                </a:solidFill>
                <a:effectLst>
                  <a:outerShdw blurRad="38100" dist="38100" dir="2700000" algn="tl">
                    <a:srgbClr val="000000">
                      <a:alpha val="43137"/>
                    </a:srgbClr>
                  </a:outerShdw>
                </a:effectLst>
                <a:latin typeface="Calibri"/>
                <a:ea typeface="+mn-lt"/>
                <a:cs typeface="Calibri"/>
                <a:sym typeface="Calibri"/>
              </a:rPr>
              <a:t>Biglietti</a:t>
            </a:r>
            <a:r>
              <a:rPr lang="en-US" i="1" dirty="0">
                <a:solidFill>
                  <a:schemeClr val="dk1"/>
                </a:solidFill>
                <a:effectLst>
                  <a:outerShdw blurRad="38100" dist="38100" dir="2700000" algn="tl">
                    <a:srgbClr val="000000">
                      <a:alpha val="43137"/>
                    </a:srgbClr>
                  </a:outerShdw>
                </a:effectLst>
                <a:latin typeface="Calibri"/>
                <a:ea typeface="+mn-lt"/>
                <a:cs typeface="Calibri"/>
                <a:sym typeface="Calibri"/>
              </a:rPr>
              <a:t> </a:t>
            </a:r>
            <a:r>
              <a:rPr lang="en-US" dirty="0">
                <a:solidFill>
                  <a:schemeClr val="dk1"/>
                </a:solidFill>
                <a:latin typeface="Calibri"/>
                <a:ea typeface="+mn-lt"/>
                <a:cs typeface="Calibri"/>
                <a:sym typeface="Calibri"/>
              </a:rPr>
              <a:t>è possible </a:t>
            </a:r>
            <a:r>
              <a:rPr lang="en-US" dirty="0" err="1">
                <a:solidFill>
                  <a:schemeClr val="dk1"/>
                </a:solidFill>
                <a:latin typeface="Calibri"/>
                <a:ea typeface="+mn-lt"/>
                <a:cs typeface="Calibri"/>
                <a:sym typeface="Calibri"/>
              </a:rPr>
              <a:t>avere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contezza</a:t>
            </a:r>
            <a:r>
              <a:rPr lang="en-US" dirty="0">
                <a:solidFill>
                  <a:schemeClr val="dk1"/>
                </a:solidFill>
                <a:latin typeface="Calibri"/>
                <a:ea typeface="+mn-lt"/>
                <a:cs typeface="Calibri"/>
                <a:sym typeface="Calibri"/>
              </a:rPr>
              <a:t> di tutti </a:t>
            </a:r>
            <a:r>
              <a:rPr lang="en-US" dirty="0" err="1">
                <a:solidFill>
                  <a:schemeClr val="dk1"/>
                </a:solidFill>
                <a:latin typeface="Calibri"/>
                <a:ea typeface="+mn-lt"/>
                <a:cs typeface="Calibri"/>
                <a:sym typeface="Calibri"/>
              </a:rPr>
              <a:t>gli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invvi</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comunicazioni</a:t>
            </a:r>
            <a:r>
              <a:rPr lang="en-US" dirty="0">
                <a:solidFill>
                  <a:schemeClr val="dk1"/>
                </a:solidFill>
                <a:latin typeface="Calibri"/>
                <a:ea typeface="+mn-lt"/>
                <a:cs typeface="Calibri"/>
                <a:sym typeface="Calibri"/>
              </a:rPr>
              <a:t>/</a:t>
            </a:r>
            <a:r>
              <a:rPr lang="en-US" dirty="0" err="1">
                <a:solidFill>
                  <a:schemeClr val="dk1"/>
                </a:solidFill>
                <a:latin typeface="Calibri"/>
                <a:ea typeface="+mn-lt"/>
                <a:cs typeface="Calibri"/>
                <a:sym typeface="Calibri"/>
              </a:rPr>
              <a:t>notificazioni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effettuate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all’interno</a:t>
            </a:r>
            <a:r>
              <a:rPr lang="en-US" dirty="0">
                <a:solidFill>
                  <a:schemeClr val="dk1"/>
                </a:solidFill>
                <a:latin typeface="Calibri"/>
                <a:ea typeface="+mn-lt"/>
                <a:cs typeface="Calibri"/>
                <a:sym typeface="Calibri"/>
              </a:rPr>
              <a:t> di un arco </a:t>
            </a:r>
            <a:r>
              <a:rPr lang="en-US" dirty="0" err="1">
                <a:solidFill>
                  <a:schemeClr val="dk1"/>
                </a:solidFill>
                <a:latin typeface="Calibri"/>
                <a:ea typeface="+mn-lt"/>
                <a:cs typeface="Calibri"/>
                <a:sym typeface="Calibri"/>
              </a:rPr>
              <a:t>temporale</a:t>
            </a:r>
            <a:r>
              <a:rPr lang="en-US" dirty="0">
                <a:solidFill>
                  <a:schemeClr val="dk1"/>
                </a:solidFill>
                <a:latin typeface="Calibri"/>
                <a:ea typeface="+mn-lt"/>
                <a:cs typeface="Calibri"/>
                <a:sym typeface="Calibri"/>
              </a:rPr>
              <a:t>. Il </a:t>
            </a:r>
            <a:r>
              <a:rPr lang="en-US" dirty="0" err="1">
                <a:solidFill>
                  <a:schemeClr val="dk1"/>
                </a:solidFill>
                <a:latin typeface="Calibri"/>
                <a:ea typeface="+mn-lt"/>
                <a:cs typeface="Calibri"/>
                <a:sym typeface="Calibri"/>
              </a:rPr>
              <a:t>vantaggio</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questa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sezione</a:t>
            </a:r>
            <a:r>
              <a:rPr lang="en-US" dirty="0">
                <a:solidFill>
                  <a:schemeClr val="dk1"/>
                </a:solidFill>
                <a:latin typeface="Calibri"/>
                <a:ea typeface="+mn-lt"/>
                <a:cs typeface="Calibri"/>
                <a:sym typeface="Calibri"/>
              </a:rPr>
              <a:t> – </a:t>
            </a:r>
            <a:r>
              <a:rPr lang="en-US" dirty="0" err="1">
                <a:solidFill>
                  <a:schemeClr val="dk1"/>
                </a:solidFill>
                <a:latin typeface="Calibri"/>
                <a:ea typeface="+mn-lt"/>
                <a:cs typeface="Calibri"/>
                <a:sym typeface="Calibri"/>
              </a:rPr>
              <a:t>oltre</a:t>
            </a:r>
            <a:r>
              <a:rPr lang="en-US" dirty="0">
                <a:solidFill>
                  <a:schemeClr val="dk1"/>
                </a:solidFill>
                <a:latin typeface="Calibri"/>
                <a:ea typeface="+mn-lt"/>
                <a:cs typeface="Calibri"/>
                <a:sym typeface="Calibri"/>
              </a:rPr>
              <a:t> a </a:t>
            </a:r>
            <a:r>
              <a:rPr lang="en-US" dirty="0" err="1">
                <a:solidFill>
                  <a:schemeClr val="dk1"/>
                </a:solidFill>
                <a:latin typeface="Calibri"/>
                <a:ea typeface="+mn-lt"/>
                <a:cs typeface="Calibri"/>
                <a:sym typeface="Calibri"/>
              </a:rPr>
              <a:t>consentire</a:t>
            </a:r>
            <a:r>
              <a:rPr lang="en-US" dirty="0">
                <a:solidFill>
                  <a:schemeClr val="dk1"/>
                </a:solidFill>
                <a:latin typeface="Calibri"/>
                <a:ea typeface="+mn-lt"/>
                <a:cs typeface="Calibri"/>
                <a:sym typeface="Calibri"/>
              </a:rPr>
              <a:t> il </a:t>
            </a:r>
            <a:r>
              <a:rPr lang="en-US" dirty="0" err="1">
                <a:solidFill>
                  <a:schemeClr val="dk1"/>
                </a:solidFill>
                <a:latin typeface="Calibri"/>
                <a:ea typeface="+mn-lt"/>
                <a:cs typeface="Calibri"/>
                <a:sym typeface="Calibri"/>
              </a:rPr>
              <a:t>reinvio</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bilgietti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che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necessitano</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reiterazione</a:t>
            </a:r>
            <a:r>
              <a:rPr lang="en-US" dirty="0">
                <a:solidFill>
                  <a:schemeClr val="dk1"/>
                </a:solidFill>
                <a:latin typeface="Calibri"/>
                <a:ea typeface="+mn-lt"/>
                <a:cs typeface="Calibri"/>
                <a:sym typeface="Calibri"/>
              </a:rPr>
              <a:t> – </a:t>
            </a:r>
            <a:r>
              <a:rPr lang="en-US" dirty="0" err="1">
                <a:solidFill>
                  <a:schemeClr val="dk1"/>
                </a:solidFill>
                <a:latin typeface="Calibri"/>
                <a:ea typeface="+mn-lt"/>
                <a:cs typeface="Calibri"/>
                <a:sym typeface="Calibri"/>
              </a:rPr>
              <a:t>consiste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nel</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mostrare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gli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invii</a:t>
            </a:r>
            <a:r>
              <a:rPr lang="en-US" dirty="0">
                <a:solidFill>
                  <a:schemeClr val="dk1"/>
                </a:solidFill>
                <a:latin typeface="Calibri"/>
                <a:ea typeface="+mn-lt"/>
                <a:cs typeface="Calibri"/>
                <a:sym typeface="Calibri"/>
              </a:rPr>
              <a:t> (ed I </a:t>
            </a:r>
            <a:r>
              <a:rPr lang="en-US" dirty="0" err="1">
                <a:solidFill>
                  <a:schemeClr val="dk1"/>
                </a:solidFill>
                <a:latin typeface="Calibri"/>
                <a:ea typeface="+mn-lt"/>
                <a:cs typeface="Calibri"/>
                <a:sym typeface="Calibri"/>
              </a:rPr>
              <a:t>relativi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stati</a:t>
            </a:r>
            <a:r>
              <a:rPr lang="en-US" dirty="0">
                <a:solidFill>
                  <a:schemeClr val="dk1"/>
                </a:solidFill>
                <a:latin typeface="Calibri"/>
                <a:ea typeface="+mn-lt"/>
                <a:cs typeface="Calibri"/>
                <a:sym typeface="Calibri"/>
              </a:rPr>
              <a:t>/</a:t>
            </a:r>
            <a:r>
              <a:rPr lang="en-US" dirty="0" err="1">
                <a:solidFill>
                  <a:schemeClr val="dk1"/>
                </a:solidFill>
                <a:latin typeface="Calibri"/>
                <a:ea typeface="+mn-lt"/>
                <a:cs typeface="Calibri"/>
                <a:sym typeface="Calibri"/>
              </a:rPr>
              <a:t>esiti</a:t>
            </a:r>
            <a:r>
              <a:rPr lang="en-US" dirty="0">
                <a:solidFill>
                  <a:schemeClr val="dk1"/>
                </a:solidFill>
                <a:latin typeface="Calibri"/>
                <a:ea typeface="+mn-lt"/>
                <a:cs typeface="Calibri"/>
                <a:sym typeface="Calibri"/>
              </a:rPr>
              <a:t>) in </a:t>
            </a:r>
            <a:r>
              <a:rPr lang="en-US" dirty="0" err="1">
                <a:solidFill>
                  <a:schemeClr val="dk1"/>
                </a:solidFill>
                <a:latin typeface="Calibri"/>
                <a:ea typeface="+mn-lt"/>
                <a:cs typeface="Calibri"/>
                <a:sym typeface="Calibri"/>
              </a:rPr>
              <a:t>un’unica</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soluzione</a:t>
            </a:r>
            <a:r>
              <a:rPr lang="en-US" dirty="0">
                <a:solidFill>
                  <a:schemeClr val="dk1"/>
                </a:solidFill>
                <a:latin typeface="Calibri"/>
                <a:ea typeface="+mn-lt"/>
                <a:cs typeface="Calibri"/>
                <a:sym typeface="Calibri"/>
              </a:rPr>
              <a:t> senza dover </a:t>
            </a:r>
            <a:r>
              <a:rPr lang="en-US" dirty="0" err="1">
                <a:solidFill>
                  <a:schemeClr val="dk1"/>
                </a:solidFill>
                <a:latin typeface="Calibri"/>
                <a:ea typeface="+mn-lt"/>
                <a:cs typeface="Calibri"/>
                <a:sym typeface="Calibri"/>
              </a:rPr>
              <a:t>cercare</a:t>
            </a:r>
            <a:r>
              <a:rPr lang="en-US" dirty="0">
                <a:solidFill>
                  <a:schemeClr val="dk1"/>
                </a:solidFill>
                <a:latin typeface="Calibri"/>
                <a:ea typeface="+mn-lt"/>
                <a:cs typeface="Calibri"/>
                <a:sym typeface="Calibri"/>
              </a:rPr>
              <a:t> ed </a:t>
            </a:r>
            <a:r>
              <a:rPr lang="en-US" dirty="0" err="1">
                <a:solidFill>
                  <a:schemeClr val="dk1"/>
                </a:solidFill>
                <a:latin typeface="Calibri"/>
                <a:ea typeface="+mn-lt"/>
                <a:cs typeface="Calibri"/>
                <a:sym typeface="Calibri"/>
              </a:rPr>
              <a:t>aprire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ogni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singolo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fascicolo</a:t>
            </a:r>
            <a:r>
              <a:rPr lang="en-US" dirty="0">
                <a:solidFill>
                  <a:schemeClr val="dk1"/>
                </a:solidFill>
                <a:latin typeface="Calibri"/>
                <a:ea typeface="+mn-lt"/>
                <a:cs typeface="Calibri"/>
                <a:sym typeface="Calibri"/>
              </a:rPr>
              <a:t> di interesse. </a:t>
            </a:r>
            <a:endParaRPr dirty="0">
              <a:solidFill>
                <a:schemeClr val="dk1"/>
              </a:solidFill>
              <a:latin typeface="Calibri"/>
              <a:ea typeface="+mn-lt"/>
              <a:cs typeface="Calibri"/>
            </a:endParaRPr>
          </a:p>
        </p:txBody>
      </p:sp>
      <p:pic>
        <p:nvPicPr>
          <p:cNvPr id="6" name="Immagine 5">
            <a:extLst>
              <a:ext uri="{FF2B5EF4-FFF2-40B4-BE49-F238E27FC236}">
                <a16:creationId xmlns:a16="http://schemas.microsoft.com/office/drawing/2014/main" id="{654799DA-0769-9E8C-DC8B-74300F830B14}"/>
              </a:ext>
            </a:extLst>
          </p:cNvPr>
          <p:cNvPicPr>
            <a:picLocks noChangeAspect="1"/>
          </p:cNvPicPr>
          <p:nvPr/>
        </p:nvPicPr>
        <p:blipFill>
          <a:blip r:embed="rId2"/>
          <a:stretch>
            <a:fillRect/>
          </a:stretch>
        </p:blipFill>
        <p:spPr>
          <a:xfrm>
            <a:off x="2202733" y="943209"/>
            <a:ext cx="1057480" cy="5319940"/>
          </a:xfrm>
          <a:prstGeom prst="rect">
            <a:avLst/>
          </a:prstGeom>
        </p:spPr>
      </p:pic>
    </p:spTree>
    <p:extLst>
      <p:ext uri="{BB962C8B-B14F-4D97-AF65-F5344CB8AC3E}">
        <p14:creationId xmlns:p14="http://schemas.microsoft.com/office/powerpoint/2010/main" val="406687144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Grazie!"/>
          <p:cNvSpPr txBox="1">
            <a:spLocks noGrp="1"/>
          </p:cNvSpPr>
          <p:nvPr>
            <p:ph type="title"/>
          </p:nvPr>
        </p:nvSpPr>
        <p:spPr>
          <a:xfrm>
            <a:off x="2405022" y="2747816"/>
            <a:ext cx="7381955" cy="763601"/>
          </a:xfrm>
          <a:prstGeom prst="rect">
            <a:avLst/>
          </a:prstGeom>
        </p:spPr>
        <p:txBody>
          <a:bodyPr lIns="121896" tIns="121896" rIns="121896" bIns="121896">
            <a:normAutofit fontScale="90000"/>
          </a:bodyPr>
          <a:lstStyle>
            <a:lvl1pPr algn="ctr" defTabSz="914400">
              <a:defRPr sz="2000">
                <a:solidFill>
                  <a:srgbClr val="A32020"/>
                </a:solidFill>
                <a:latin typeface="Raleway"/>
                <a:ea typeface="Raleway"/>
                <a:cs typeface="Raleway"/>
                <a:sym typeface="Raleway"/>
              </a:defRPr>
            </a:lvl1pPr>
          </a:lstStyle>
          <a:p>
            <a:r>
              <a:rPr lang="it-IT" sz="5600" b="1" dirty="0">
                <a:solidFill>
                  <a:srgbClr val="6F9788"/>
                </a:solidFill>
              </a:rPr>
              <a:t>Grazie per l’attenzione!</a:t>
            </a:r>
            <a:endParaRPr dirty="0">
              <a:solidFill>
                <a:srgbClr val="6F9788"/>
              </a:solidFill>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Google Shape;110;p23">
            <a:extLst>
              <a:ext uri="{FF2B5EF4-FFF2-40B4-BE49-F238E27FC236}">
                <a16:creationId xmlns:a16="http://schemas.microsoft.com/office/drawing/2014/main" id="{4F77F8FF-E993-CBB5-6C64-635CB2F6B4AE}"/>
              </a:ext>
            </a:extLst>
          </p:cNvPr>
          <p:cNvSpPr txBox="1">
            <a:spLocks noGrp="1"/>
          </p:cNvSpPr>
          <p:nvPr>
            <p:ph type="title"/>
          </p:nvPr>
        </p:nvSpPr>
        <p:spPr>
          <a:xfrm>
            <a:off x="247637" y="943208"/>
            <a:ext cx="11568443" cy="763603"/>
          </a:xfrm>
          <a:prstGeom prst="rect">
            <a:avLst/>
          </a:prstGeom>
        </p:spPr>
        <p:txBody>
          <a:bodyPr>
            <a:normAutofit/>
          </a:bodyPr>
          <a:lstStyle>
            <a:lvl1pPr>
              <a:defRPr sz="2000" b="1">
                <a:solidFill>
                  <a:srgbClr val="A32020"/>
                </a:solidFill>
                <a:latin typeface="Raleway"/>
                <a:ea typeface="Raleway"/>
                <a:cs typeface="Raleway"/>
                <a:sym typeface="Raleway"/>
              </a:defRPr>
            </a:lvl1pPr>
          </a:lstStyle>
          <a:p>
            <a:r>
              <a:rPr lang="it-IT" sz="2800" dirty="0">
                <a:solidFill>
                  <a:srgbClr val="6F9788"/>
                </a:solidFill>
              </a:rPr>
              <a:t>1. Premessa</a:t>
            </a:r>
            <a:endParaRPr sz="2800" dirty="0">
              <a:solidFill>
                <a:srgbClr val="6F9788"/>
              </a:solidFill>
            </a:endParaRPr>
          </a:p>
        </p:txBody>
      </p:sp>
      <p:sp>
        <p:nvSpPr>
          <p:cNvPr id="9" name="object 2">
            <a:extLst>
              <a:ext uri="{FF2B5EF4-FFF2-40B4-BE49-F238E27FC236}">
                <a16:creationId xmlns:a16="http://schemas.microsoft.com/office/drawing/2014/main" id="{BAF6B8CC-0CF8-56E1-1BED-9C3E65A58EF5}"/>
              </a:ext>
            </a:extLst>
          </p:cNvPr>
          <p:cNvSpPr txBox="1"/>
          <p:nvPr/>
        </p:nvSpPr>
        <p:spPr>
          <a:xfrm>
            <a:off x="247637" y="1603895"/>
            <a:ext cx="11011867" cy="4240263"/>
          </a:xfrm>
          <a:prstGeom prst="rect">
            <a:avLst/>
          </a:prstGeom>
          <a:noFill/>
        </p:spPr>
        <p:txBody>
          <a:bodyPr vert="horz" wrap="square" lIns="0" tIns="28575" rIns="0" bIns="0" rtlCol="0">
            <a:spAutoFit/>
          </a:bodyPr>
          <a:lstStyle/>
          <a:p>
            <a:pPr marL="93345" indent="-4445" algn="just">
              <a:lnSpc>
                <a:spcPct val="130000"/>
              </a:lnSpc>
              <a:spcAft>
                <a:spcPts val="600"/>
              </a:spcAft>
              <a:buClr>
                <a:srgbClr val="000000"/>
              </a:buClr>
              <a:buSzPts val="1400"/>
            </a:pPr>
            <a:r>
              <a:rPr lang="en-US" sz="1800" dirty="0">
                <a:solidFill>
                  <a:schemeClr val="dk1"/>
                </a:solidFill>
                <a:latin typeface="Calibri"/>
                <a:ea typeface="Calibri"/>
                <a:cs typeface="Calibri"/>
                <a:sym typeface="Calibri"/>
              </a:rPr>
              <a:t>La</a:t>
            </a:r>
            <a:r>
              <a:rPr lang="en-US" sz="1800" b="0" i="0" u="none" strike="noStrike" cap="none" dirty="0">
                <a:solidFill>
                  <a:schemeClr val="dk1"/>
                </a:solidFill>
                <a:latin typeface="Calibri"/>
                <a:ea typeface="Calibri"/>
                <a:cs typeface="Calibri"/>
                <a:sym typeface="Calibri"/>
              </a:rPr>
              <a:t> </a:t>
            </a:r>
            <a:r>
              <a:rPr lang="en-US" sz="1800" b="0" i="0" u="none" strike="noStrike" cap="none" dirty="0" err="1">
                <a:solidFill>
                  <a:schemeClr val="dk1"/>
                </a:solidFill>
                <a:latin typeface="Calibri"/>
                <a:ea typeface="Calibri"/>
                <a:cs typeface="Calibri"/>
                <a:sym typeface="Calibri"/>
              </a:rPr>
              <a:t>presente</a:t>
            </a:r>
            <a:r>
              <a:rPr lang="en-US" sz="1800" b="0" i="0" u="none" strike="noStrike" cap="none" dirty="0">
                <a:solidFill>
                  <a:schemeClr val="dk1"/>
                </a:solidFill>
                <a:latin typeface="Calibri"/>
                <a:ea typeface="Calibri"/>
                <a:cs typeface="Calibri"/>
                <a:sym typeface="Calibri"/>
              </a:rPr>
              <a:t> </a:t>
            </a:r>
            <a:r>
              <a:rPr lang="en-US" sz="1800" b="1" i="1" u="none" strike="noStrike" cap="none" dirty="0" err="1">
                <a:solidFill>
                  <a:schemeClr val="dk1"/>
                </a:solidFill>
                <a:latin typeface="Calibri"/>
                <a:ea typeface="Calibri"/>
                <a:cs typeface="Calibri"/>
                <a:sym typeface="Calibri"/>
              </a:rPr>
              <a:t>guida</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redatta</a:t>
            </a:r>
            <a:r>
              <a:rPr lang="en-US" sz="1800" b="0" i="0" u="none" strike="noStrike" cap="none" dirty="0">
                <a:solidFill>
                  <a:schemeClr val="dk1"/>
                </a:solidFill>
                <a:latin typeface="Calibri"/>
                <a:ea typeface="Calibri"/>
                <a:cs typeface="Calibri"/>
                <a:sym typeface="Calibri"/>
              </a:rPr>
              <a:t> </a:t>
            </a:r>
            <a:r>
              <a:rPr lang="en-US" sz="1800" b="0" i="0" u="none" strike="noStrike" cap="none" dirty="0" err="1">
                <a:solidFill>
                  <a:schemeClr val="dk1"/>
                </a:solidFill>
                <a:latin typeface="Calibri"/>
                <a:ea typeface="Calibri"/>
                <a:cs typeface="Calibri"/>
                <a:sym typeface="Calibri"/>
              </a:rPr>
              <a:t>nell’ambito</a:t>
            </a:r>
            <a:r>
              <a:rPr lang="en-US" sz="1800" b="0" i="0" u="none" strike="noStrike" cap="none" dirty="0">
                <a:solidFill>
                  <a:schemeClr val="dk1"/>
                </a:solidFill>
                <a:latin typeface="Calibri"/>
                <a:ea typeface="Calibri"/>
                <a:cs typeface="Calibri"/>
                <a:sym typeface="Calibri"/>
              </a:rPr>
              <a:t> del Progetto </a:t>
            </a:r>
            <a:r>
              <a:rPr lang="en-US" sz="1800" dirty="0">
                <a:solidFill>
                  <a:schemeClr val="dk1"/>
                </a:solidFill>
                <a:latin typeface="Calibri"/>
                <a:ea typeface="Calibri"/>
                <a:cs typeface="Calibri"/>
                <a:sym typeface="Calibri"/>
              </a:rPr>
              <a:t>""</a:t>
            </a:r>
            <a:r>
              <a:rPr lang="it-IT" sz="1800" i="1" dirty="0">
                <a:solidFill>
                  <a:schemeClr val="dk1"/>
                </a:solidFill>
                <a:latin typeface="Calibri"/>
                <a:cs typeface="Calibri"/>
              </a:rPr>
              <a:t>PON Governance e Capacità Istituzionale 2014-2020 - Progetto unitario per la diffusione dell’Ufficio per il Processo e l’implementazione di modelli operativi innovativi negli Uffici giudiziari per lo smaltimento dell’arretrato</a:t>
            </a:r>
            <a:r>
              <a:rPr lang="it-IT" sz="1800" dirty="0">
                <a:latin typeface="Calibri"/>
                <a:ea typeface="Calibri"/>
                <a:cs typeface="Calibri"/>
                <a:sym typeface="Calibri"/>
              </a:rPr>
              <a:t>", si pone l’</a:t>
            </a:r>
            <a:r>
              <a:rPr lang="en-US" sz="1800" dirty="0" err="1">
                <a:solidFill>
                  <a:schemeClr val="dk1"/>
                </a:solidFill>
                <a:latin typeface="Calibri"/>
                <a:ea typeface="Calibri"/>
                <a:cs typeface="Calibri"/>
                <a:sym typeface="Calibri"/>
              </a:rPr>
              <a:t>obiettivo</a:t>
            </a:r>
            <a:r>
              <a:rPr lang="en-US" sz="1800" dirty="0">
                <a:solidFill>
                  <a:schemeClr val="dk1"/>
                </a:solidFill>
                <a:latin typeface="Calibri"/>
                <a:ea typeface="Calibri"/>
                <a:cs typeface="Calibri"/>
                <a:sym typeface="Calibri"/>
              </a:rPr>
              <a:t> di </a:t>
            </a:r>
            <a:r>
              <a:rPr lang="en-US" sz="1800" dirty="0" err="1">
                <a:solidFill>
                  <a:schemeClr val="dk1"/>
                </a:solidFill>
                <a:latin typeface="Calibri"/>
                <a:ea typeface="Calibri"/>
                <a:cs typeface="Calibri"/>
                <a:sym typeface="Calibri"/>
              </a:rPr>
              <a:t>supportare</a:t>
            </a:r>
            <a:r>
              <a:rPr lang="en-US" sz="1800" dirty="0">
                <a:solidFill>
                  <a:schemeClr val="dk1"/>
                </a:solidFill>
                <a:latin typeface="Calibri"/>
                <a:ea typeface="Calibri"/>
                <a:cs typeface="Calibri"/>
                <a:sym typeface="Calibri"/>
              </a:rPr>
              <a:t> al </a:t>
            </a:r>
            <a:r>
              <a:rPr lang="en-US" sz="1800" dirty="0" err="1">
                <a:solidFill>
                  <a:schemeClr val="dk1"/>
                </a:solidFill>
                <a:latin typeface="Calibri"/>
                <a:ea typeface="Calibri"/>
                <a:cs typeface="Calibri"/>
                <a:sym typeface="Calibri"/>
              </a:rPr>
              <a:t>meglio</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l’operato</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dei</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funzionari</a:t>
            </a:r>
            <a:r>
              <a:rPr lang="en-US" sz="1800" dirty="0">
                <a:solidFill>
                  <a:schemeClr val="dk1"/>
                </a:solidFill>
                <a:latin typeface="Calibri"/>
                <a:ea typeface="Calibri"/>
                <a:cs typeface="Calibri"/>
                <a:sym typeface="Calibri"/>
              </a:rPr>
              <a:t> UPP  </a:t>
            </a:r>
            <a:r>
              <a:rPr lang="en-US" sz="1800" dirty="0" err="1">
                <a:solidFill>
                  <a:schemeClr val="dk1"/>
                </a:solidFill>
                <a:latin typeface="Calibri"/>
                <a:ea typeface="Calibri"/>
                <a:cs typeface="Calibri"/>
                <a:sym typeface="Calibri"/>
              </a:rPr>
              <a:t>nelle</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attività</a:t>
            </a:r>
            <a:r>
              <a:rPr lang="en-US" sz="1800" dirty="0">
                <a:solidFill>
                  <a:schemeClr val="dk1"/>
                </a:solidFill>
                <a:latin typeface="Calibri"/>
                <a:ea typeface="Calibri"/>
                <a:cs typeface="Calibri"/>
                <a:sym typeface="Calibri"/>
              </a:rPr>
              <a:t> di </a:t>
            </a:r>
            <a:r>
              <a:rPr lang="en-US" sz="1800" dirty="0" err="1">
                <a:solidFill>
                  <a:schemeClr val="dk1"/>
                </a:solidFill>
                <a:latin typeface="Calibri"/>
                <a:ea typeface="Calibri"/>
                <a:cs typeface="Calibri"/>
                <a:sym typeface="Calibri"/>
              </a:rPr>
              <a:t>gestione</a:t>
            </a:r>
            <a:r>
              <a:rPr lang="en-US" sz="1800" dirty="0">
                <a:solidFill>
                  <a:schemeClr val="dk1"/>
                </a:solidFill>
                <a:latin typeface="Calibri"/>
                <a:ea typeface="Calibri"/>
                <a:cs typeface="Calibri"/>
                <a:sym typeface="Calibri"/>
              </a:rPr>
              <a:t> del </a:t>
            </a:r>
            <a:r>
              <a:rPr lang="en-US" sz="1800" dirty="0" err="1">
                <a:solidFill>
                  <a:schemeClr val="dk1"/>
                </a:solidFill>
                <a:latin typeface="Calibri"/>
                <a:ea typeface="Calibri"/>
                <a:cs typeface="Calibri"/>
                <a:sym typeface="Calibri"/>
              </a:rPr>
              <a:t>registro</a:t>
            </a:r>
            <a:r>
              <a:rPr lang="en-US" sz="1800" dirty="0">
                <a:solidFill>
                  <a:schemeClr val="dk1"/>
                </a:solidFill>
                <a:latin typeface="Calibri"/>
                <a:ea typeface="Calibri"/>
                <a:cs typeface="Calibri"/>
                <a:sym typeface="Calibri"/>
              </a:rPr>
              <a:t> di </a:t>
            </a:r>
            <a:r>
              <a:rPr lang="en-US" dirty="0" err="1">
                <a:solidFill>
                  <a:schemeClr val="dk1"/>
                </a:solidFill>
                <a:latin typeface="Calibri"/>
                <a:ea typeface="Calibri"/>
                <a:cs typeface="Calibri"/>
                <a:sym typeface="Calibri"/>
              </a:rPr>
              <a:t>C</a:t>
            </a:r>
            <a:r>
              <a:rPr lang="en-US" sz="1800" dirty="0" err="1">
                <a:solidFill>
                  <a:schemeClr val="dk1"/>
                </a:solidFill>
                <a:latin typeface="Calibri"/>
                <a:ea typeface="Calibri"/>
                <a:cs typeface="Calibri"/>
                <a:sym typeface="Calibri"/>
              </a:rPr>
              <a:t>ancelleria</a:t>
            </a:r>
            <a:r>
              <a:rPr lang="en-US" sz="1800" dirty="0">
                <a:solidFill>
                  <a:schemeClr val="dk1"/>
                </a:solidFill>
                <a:latin typeface="Calibri"/>
                <a:ea typeface="Calibri"/>
                <a:cs typeface="Calibri"/>
                <a:sym typeface="Calibri"/>
              </a:rPr>
              <a:t> S.I.CI.D., </a:t>
            </a:r>
            <a:r>
              <a:rPr lang="en-US" sz="1800" dirty="0" err="1">
                <a:solidFill>
                  <a:schemeClr val="dk1"/>
                </a:solidFill>
                <a:latin typeface="Calibri"/>
                <a:ea typeface="Calibri"/>
                <a:cs typeface="Calibri"/>
                <a:sym typeface="Calibri"/>
              </a:rPr>
              <a:t>avendo</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particolare</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riguardo</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alla</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gestione</a:t>
            </a:r>
            <a:r>
              <a:rPr lang="en-US" sz="1800" dirty="0">
                <a:solidFill>
                  <a:schemeClr val="dk1"/>
                </a:solidFill>
                <a:latin typeface="Calibri"/>
                <a:ea typeface="Calibri"/>
                <a:cs typeface="Calibri"/>
                <a:sym typeface="Calibri"/>
              </a:rPr>
              <a:t> del </a:t>
            </a:r>
            <a:r>
              <a:rPr lang="en-US" sz="1800" dirty="0" err="1">
                <a:solidFill>
                  <a:schemeClr val="dk1"/>
                </a:solidFill>
                <a:latin typeface="Calibri"/>
                <a:ea typeface="Calibri"/>
                <a:cs typeface="Calibri"/>
                <a:sym typeface="Calibri"/>
              </a:rPr>
              <a:t>fascicolo</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processuale</a:t>
            </a:r>
            <a:r>
              <a:rPr lang="en-US" sz="1800" dirty="0">
                <a:solidFill>
                  <a:schemeClr val="dk1"/>
                </a:solidFill>
                <a:latin typeface="Calibri"/>
                <a:ea typeface="Calibri"/>
                <a:cs typeface="Calibri"/>
                <a:sym typeface="Calibri"/>
              </a:rPr>
              <a:t> in punto di prima </a:t>
            </a:r>
            <a:r>
              <a:rPr lang="en-US" sz="1800" dirty="0" err="1">
                <a:solidFill>
                  <a:schemeClr val="dk1"/>
                </a:solidFill>
                <a:latin typeface="Calibri"/>
                <a:ea typeface="Calibri"/>
                <a:cs typeface="Calibri"/>
                <a:sym typeface="Calibri"/>
              </a:rPr>
              <a:t>assegnazione</a:t>
            </a:r>
            <a:r>
              <a:rPr lang="en-US" sz="1800" dirty="0">
                <a:solidFill>
                  <a:schemeClr val="dk1"/>
                </a:solidFill>
                <a:latin typeface="Calibri"/>
                <a:ea typeface="Calibri"/>
                <a:cs typeface="Calibri"/>
                <a:sym typeface="Calibri"/>
              </a:rPr>
              <a:t> ed </a:t>
            </a:r>
            <a:r>
              <a:rPr lang="en-US" sz="1800" dirty="0" err="1">
                <a:solidFill>
                  <a:schemeClr val="dk1"/>
                </a:solidFill>
                <a:latin typeface="Calibri"/>
                <a:ea typeface="Calibri"/>
                <a:cs typeface="Calibri"/>
                <a:sym typeface="Calibri"/>
              </a:rPr>
              <a:t>invio</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delle</a:t>
            </a:r>
            <a:r>
              <a:rPr lang="en-US" sz="1800" dirty="0">
                <a:solidFill>
                  <a:schemeClr val="dk1"/>
                </a:solidFill>
                <a:latin typeface="Calibri"/>
                <a:ea typeface="Calibri"/>
                <a:cs typeface="Calibri"/>
                <a:sym typeface="Calibri"/>
              </a:rPr>
              <a:t> </a:t>
            </a:r>
            <a:r>
              <a:rPr lang="en-US" sz="1800" dirty="0" err="1">
                <a:solidFill>
                  <a:schemeClr val="dk1"/>
                </a:solidFill>
                <a:latin typeface="Calibri"/>
                <a:ea typeface="Calibri"/>
                <a:cs typeface="Calibri"/>
                <a:sym typeface="Calibri"/>
              </a:rPr>
              <a:t>comunicazioni</a:t>
            </a:r>
            <a:r>
              <a:rPr lang="en-US" sz="1800" dirty="0">
                <a:solidFill>
                  <a:schemeClr val="dk1"/>
                </a:solidFill>
                <a:latin typeface="Calibri"/>
                <a:ea typeface="Calibri"/>
                <a:cs typeface="Calibri"/>
                <a:sym typeface="Calibri"/>
              </a:rPr>
              <a:t>/</a:t>
            </a:r>
            <a:r>
              <a:rPr lang="en-US" sz="1800" dirty="0" err="1">
                <a:solidFill>
                  <a:schemeClr val="dk1"/>
                </a:solidFill>
                <a:latin typeface="Calibri"/>
                <a:ea typeface="Calibri"/>
                <a:cs typeface="Calibri"/>
                <a:sym typeface="Calibri"/>
              </a:rPr>
              <a:t>notificazioni</a:t>
            </a:r>
            <a:r>
              <a:rPr lang="en-US" sz="1800" dirty="0">
                <a:solidFill>
                  <a:schemeClr val="dk1"/>
                </a:solidFill>
                <a:latin typeface="Calibri"/>
                <a:ea typeface="Calibri"/>
                <a:cs typeface="Calibri"/>
                <a:sym typeface="Calibri"/>
              </a:rPr>
              <a:t> di </a:t>
            </a:r>
            <a:r>
              <a:rPr lang="en-US" sz="1800" dirty="0" err="1">
                <a:solidFill>
                  <a:schemeClr val="dk1"/>
                </a:solidFill>
                <a:latin typeface="Calibri"/>
                <a:ea typeface="Calibri"/>
                <a:cs typeface="Calibri"/>
                <a:sym typeface="Calibri"/>
              </a:rPr>
              <a:t>Cancelleria</a:t>
            </a:r>
            <a:r>
              <a:rPr lang="en-US" sz="1800" dirty="0">
                <a:solidFill>
                  <a:schemeClr val="dk1"/>
                </a:solidFill>
                <a:latin typeface="Calibri"/>
                <a:ea typeface="Calibri"/>
                <a:cs typeface="Calibri"/>
                <a:sym typeface="Calibri"/>
              </a:rPr>
              <a:t>.</a:t>
            </a:r>
            <a:endParaRPr lang="en-US" dirty="0">
              <a:solidFill>
                <a:schemeClr val="dk1"/>
              </a:solidFill>
            </a:endParaRPr>
          </a:p>
          <a:p>
            <a:pPr marL="93345" indent="-4445" algn="just">
              <a:lnSpc>
                <a:spcPct val="130000"/>
              </a:lnSpc>
              <a:spcAft>
                <a:spcPts val="600"/>
              </a:spcAft>
              <a:buClr>
                <a:srgbClr val="000000"/>
              </a:buClr>
              <a:buSzPts val="1400"/>
            </a:pPr>
            <a:r>
              <a:rPr lang="en-US" sz="1800" dirty="0">
                <a:solidFill>
                  <a:schemeClr val="dk1"/>
                </a:solidFill>
                <a:latin typeface="Calibri"/>
                <a:cs typeface="Calibri"/>
              </a:rPr>
              <a:t>Nelle </a:t>
            </a:r>
            <a:r>
              <a:rPr lang="en-US" sz="1800" dirty="0" err="1">
                <a:solidFill>
                  <a:schemeClr val="dk1"/>
                </a:solidFill>
                <a:latin typeface="Calibri"/>
                <a:cs typeface="Calibri"/>
              </a:rPr>
              <a:t>pagine</a:t>
            </a:r>
            <a:r>
              <a:rPr lang="en-US" sz="1800" dirty="0">
                <a:solidFill>
                  <a:schemeClr val="dk1"/>
                </a:solidFill>
                <a:latin typeface="Calibri"/>
                <a:cs typeface="Calibri"/>
              </a:rPr>
              <a:t> </a:t>
            </a:r>
            <a:r>
              <a:rPr lang="en-US" sz="1800" dirty="0" err="1">
                <a:solidFill>
                  <a:schemeClr val="dk1"/>
                </a:solidFill>
                <a:latin typeface="Calibri"/>
                <a:cs typeface="Calibri"/>
              </a:rPr>
              <a:t>seguenti</a:t>
            </a:r>
            <a:r>
              <a:rPr lang="en-US" sz="1800" dirty="0">
                <a:solidFill>
                  <a:schemeClr val="dk1"/>
                </a:solidFill>
                <a:latin typeface="Calibri"/>
                <a:cs typeface="Calibri"/>
              </a:rPr>
              <a:t> </a:t>
            </a:r>
            <a:r>
              <a:rPr lang="en-US" sz="1800" dirty="0" err="1">
                <a:solidFill>
                  <a:schemeClr val="dk1"/>
                </a:solidFill>
                <a:latin typeface="Calibri"/>
                <a:cs typeface="Calibri"/>
              </a:rPr>
              <a:t>verranno</a:t>
            </a:r>
            <a:r>
              <a:rPr lang="en-US" sz="1800" dirty="0">
                <a:solidFill>
                  <a:schemeClr val="dk1"/>
                </a:solidFill>
                <a:latin typeface="Calibri"/>
                <a:cs typeface="Calibri"/>
              </a:rPr>
              <a:t> </a:t>
            </a:r>
            <a:r>
              <a:rPr lang="en-US" sz="1800" dirty="0" err="1">
                <a:solidFill>
                  <a:schemeClr val="dk1"/>
                </a:solidFill>
                <a:latin typeface="Calibri"/>
                <a:cs typeface="Calibri"/>
              </a:rPr>
              <a:t>pertanto</a:t>
            </a:r>
            <a:r>
              <a:rPr lang="en-US" sz="1800" dirty="0">
                <a:solidFill>
                  <a:schemeClr val="dk1"/>
                </a:solidFill>
                <a:latin typeface="Calibri"/>
                <a:cs typeface="Calibri"/>
              </a:rPr>
              <a:t>  </a:t>
            </a:r>
            <a:r>
              <a:rPr lang="en-US" sz="1800" dirty="0" err="1">
                <a:solidFill>
                  <a:schemeClr val="dk1"/>
                </a:solidFill>
                <a:latin typeface="Calibri"/>
                <a:cs typeface="Calibri"/>
              </a:rPr>
              <a:t>descritte</a:t>
            </a:r>
            <a:r>
              <a:rPr lang="en-US" sz="1800" dirty="0">
                <a:solidFill>
                  <a:schemeClr val="dk1"/>
                </a:solidFill>
                <a:latin typeface="Calibri"/>
                <a:cs typeface="Calibri"/>
              </a:rPr>
              <a:t> le </a:t>
            </a:r>
            <a:r>
              <a:rPr lang="en-US" sz="1800" dirty="0" err="1">
                <a:solidFill>
                  <a:schemeClr val="dk1"/>
                </a:solidFill>
                <a:latin typeface="Calibri"/>
                <a:cs typeface="Calibri"/>
              </a:rPr>
              <a:t>attività</a:t>
            </a:r>
            <a:r>
              <a:rPr lang="en-US" sz="1800" dirty="0">
                <a:solidFill>
                  <a:schemeClr val="dk1"/>
                </a:solidFill>
                <a:latin typeface="Calibri"/>
                <a:cs typeface="Calibri"/>
              </a:rPr>
              <a:t> </a:t>
            </a:r>
            <a:r>
              <a:rPr lang="en-US" sz="1800" dirty="0" err="1">
                <a:solidFill>
                  <a:schemeClr val="dk1"/>
                </a:solidFill>
                <a:latin typeface="Calibri"/>
                <a:cs typeface="Calibri"/>
              </a:rPr>
              <a:t>necessarie</a:t>
            </a:r>
            <a:r>
              <a:rPr lang="en-US" sz="1800" dirty="0">
                <a:solidFill>
                  <a:schemeClr val="dk1"/>
                </a:solidFill>
                <a:latin typeface="Calibri"/>
                <a:cs typeface="Calibri"/>
              </a:rPr>
              <a:t>:</a:t>
            </a:r>
            <a:endParaRPr lang="en-US" sz="1800" dirty="0">
              <a:solidFill>
                <a:schemeClr val="dk1"/>
              </a:solidFill>
              <a:latin typeface="Calibri"/>
              <a:ea typeface="Calibri"/>
              <a:cs typeface="Calibri"/>
            </a:endParaRPr>
          </a:p>
          <a:p>
            <a:pPr marL="374650" indent="-285750" algn="just">
              <a:lnSpc>
                <a:spcPct val="130000"/>
              </a:lnSpc>
              <a:spcAft>
                <a:spcPts val="600"/>
              </a:spcAft>
              <a:buSzPts val="1400"/>
              <a:buFont typeface="Arial"/>
              <a:buChar char="•"/>
            </a:pPr>
            <a:r>
              <a:rPr lang="it-IT" dirty="0">
                <a:solidFill>
                  <a:schemeClr val="dk1"/>
                </a:solidFill>
                <a:latin typeface="Calibri"/>
                <a:ea typeface="+mn-lt"/>
                <a:cs typeface="+mn-lt"/>
              </a:rPr>
              <a:t>all’assegnazione dei fascicoli a Sezione ed alla designazione del giudice, tramite modalità manuale oppure tramite apposito algoritmo;</a:t>
            </a:r>
          </a:p>
          <a:p>
            <a:pPr marL="374650" indent="-285750" algn="just">
              <a:lnSpc>
                <a:spcPct val="130000"/>
              </a:lnSpc>
              <a:spcAft>
                <a:spcPts val="600"/>
              </a:spcAft>
              <a:buSzPts val="1400"/>
              <a:buFont typeface="Arial"/>
              <a:buChar char="•"/>
            </a:pPr>
            <a:r>
              <a:rPr lang="it-IT" dirty="0">
                <a:solidFill>
                  <a:schemeClr val="dk1"/>
                </a:solidFill>
                <a:latin typeface="Calibri"/>
                <a:ea typeface="+mn-lt"/>
                <a:cs typeface="+mn-lt"/>
              </a:rPr>
              <a:t>all’invio delle comunicazioni/notificazioni di Cancelleria, con annessa indicazione delle modalità di gestione dei relativi esiti.</a:t>
            </a:r>
            <a:endParaRPr lang="en-US" sz="1400" i="1" u="sng" dirty="0">
              <a:solidFill>
                <a:schemeClr val="dk1"/>
              </a:solidFill>
              <a:effectLst>
                <a:outerShdw blurRad="38100" dist="38100" dir="2700000" algn="tl">
                  <a:srgbClr val="000000">
                    <a:alpha val="43137"/>
                  </a:srgbClr>
                </a:outerShdw>
              </a:effectLst>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11" name="Segnaposto numero diapositiva 1">
            <a:extLst>
              <a:ext uri="{FF2B5EF4-FFF2-40B4-BE49-F238E27FC236}">
                <a16:creationId xmlns:a16="http://schemas.microsoft.com/office/drawing/2014/main" id="{B5F12942-FC18-307F-7E2A-D0A7AD268A0E}"/>
              </a:ext>
            </a:extLst>
          </p:cNvPr>
          <p:cNvSpPr>
            <a:spLocks noGrp="1"/>
          </p:cNvSpPr>
          <p:nvPr>
            <p:ph type="sldNum" sz="quarter" idx="2"/>
          </p:nvPr>
        </p:nvSpPr>
        <p:spPr>
          <a:xfrm>
            <a:off x="5919993" y="6330494"/>
            <a:ext cx="345560" cy="461616"/>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400" b="0" i="0" u="none" strike="noStrike" kern="1200" cap="none" spc="0" normalizeH="0" baseline="0" noProof="0" smtClean="0">
                <a:ln>
                  <a:noFill/>
                </a:ln>
                <a:solidFill>
                  <a:srgbClr val="212121">
                    <a:lumMod val="75000"/>
                  </a:srgbClr>
                </a:solidFill>
                <a:effectLst/>
                <a:uLnTx/>
                <a:uFillTx/>
                <a:latin typeface="Calibri" panose="020F0502020204030204" pitchFamily="34" charset="0"/>
                <a:cs typeface="Calibri" panose="020F050202020403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it-IT" sz="1400" b="0" i="0" u="none" strike="noStrike" kern="1200" cap="none" spc="0" normalizeH="0" baseline="0" noProof="0" dirty="0">
              <a:ln>
                <a:noFill/>
              </a:ln>
              <a:solidFill>
                <a:srgbClr val="212121">
                  <a:lumMod val="75000"/>
                </a:srgbClr>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4223168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763603"/>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r>
              <a:rPr lang="it-IT" sz="2800" dirty="0">
                <a:solidFill>
                  <a:srgbClr val="6F9788"/>
                </a:solidFill>
              </a:rPr>
              <a:t>2. L’assegnazione dei fascicoli</a:t>
            </a: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417394" y="1825423"/>
            <a:ext cx="11011867" cy="2237279"/>
          </a:xfrm>
          <a:prstGeom prst="rect">
            <a:avLst/>
          </a:prstGeom>
          <a:noFill/>
        </p:spPr>
        <p:txBody>
          <a:bodyPr vert="horz" wrap="square" lIns="0" tIns="28575" rIns="0" bIns="0" rtlCol="0">
            <a:spAutoFit/>
          </a:bodyPr>
          <a:lstStyle/>
          <a:p>
            <a:pPr marL="93345" indent="-4445" algn="just">
              <a:lnSpc>
                <a:spcPct val="130000"/>
              </a:lnSpc>
              <a:spcAft>
                <a:spcPts val="600"/>
              </a:spcAft>
              <a:buClr>
                <a:srgbClr val="000000"/>
              </a:buClr>
              <a:buSzPts val="1400"/>
            </a:pPr>
            <a:r>
              <a:rPr lang="en-US" dirty="0">
                <a:solidFill>
                  <a:schemeClr val="dk1"/>
                </a:solidFill>
                <a:latin typeface="Calibri"/>
                <a:ea typeface="+mn-lt"/>
                <a:cs typeface="Calibri"/>
                <a:sym typeface="Calibri"/>
              </a:rPr>
              <a:t>Una volta </a:t>
            </a:r>
            <a:r>
              <a:rPr lang="en-US" dirty="0" err="1">
                <a:solidFill>
                  <a:schemeClr val="dk1"/>
                </a:solidFill>
                <a:latin typeface="Calibri"/>
                <a:ea typeface="+mn-lt"/>
                <a:cs typeface="Calibri"/>
                <a:sym typeface="Calibri"/>
              </a:rPr>
              <a:t>iscritto</a:t>
            </a:r>
            <a:r>
              <a:rPr lang="en-US" dirty="0">
                <a:solidFill>
                  <a:schemeClr val="dk1"/>
                </a:solidFill>
                <a:latin typeface="Calibri"/>
                <a:ea typeface="+mn-lt"/>
                <a:cs typeface="Calibri"/>
                <a:sym typeface="Calibri"/>
              </a:rPr>
              <a:t> a </a:t>
            </a:r>
            <a:r>
              <a:rPr lang="en-US" dirty="0" err="1">
                <a:solidFill>
                  <a:schemeClr val="dk1"/>
                </a:solidFill>
                <a:latin typeface="Calibri"/>
                <a:ea typeface="+mn-lt"/>
                <a:cs typeface="Calibri"/>
                <a:sym typeface="Calibri"/>
              </a:rPr>
              <a:t>ruolo</a:t>
            </a:r>
            <a:r>
              <a:rPr lang="en-US" dirty="0">
                <a:solidFill>
                  <a:schemeClr val="dk1"/>
                </a:solidFill>
                <a:latin typeface="Calibri"/>
                <a:ea typeface="+mn-lt"/>
                <a:cs typeface="Calibri"/>
                <a:sym typeface="Calibri"/>
              </a:rPr>
              <a:t>, il </a:t>
            </a:r>
            <a:r>
              <a:rPr lang="en-US" dirty="0" err="1">
                <a:solidFill>
                  <a:schemeClr val="dk1"/>
                </a:solidFill>
                <a:latin typeface="Calibri"/>
                <a:ea typeface="+mn-lt"/>
                <a:cs typeface="Calibri"/>
                <a:sym typeface="Calibri"/>
              </a:rPr>
              <a:t>fascicolo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processuale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deve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trovare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rispettivamente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assegnazione</a:t>
            </a:r>
            <a:r>
              <a:rPr lang="en-US" dirty="0">
                <a:solidFill>
                  <a:schemeClr val="dk1"/>
                </a:solidFill>
                <a:latin typeface="Calibri"/>
                <a:ea typeface="+mn-lt"/>
                <a:cs typeface="Calibri"/>
                <a:sym typeface="Calibri"/>
              </a:rPr>
              <a:t> a </a:t>
            </a:r>
            <a:r>
              <a:rPr lang="en-US" dirty="0" err="1">
                <a:solidFill>
                  <a:schemeClr val="dk1"/>
                </a:solidFill>
                <a:latin typeface="Calibri"/>
                <a:ea typeface="+mn-lt"/>
                <a:cs typeface="Calibri"/>
                <a:sym typeface="Calibri"/>
              </a:rPr>
              <a:t>Sezione</a:t>
            </a:r>
            <a:r>
              <a:rPr lang="en-US" dirty="0">
                <a:solidFill>
                  <a:schemeClr val="dk1"/>
                </a:solidFill>
                <a:latin typeface="Calibri"/>
                <a:ea typeface="+mn-lt"/>
                <a:cs typeface="Calibri"/>
                <a:sym typeface="Calibri"/>
              </a:rPr>
              <a:t> e </a:t>
            </a:r>
            <a:r>
              <a:rPr lang="en-US" dirty="0" err="1">
                <a:solidFill>
                  <a:schemeClr val="dk1"/>
                </a:solidFill>
                <a:latin typeface="Calibri"/>
                <a:ea typeface="+mn-lt"/>
                <a:cs typeface="Calibri"/>
                <a:sym typeface="Calibri"/>
              </a:rPr>
              <a:t>designazione</a:t>
            </a:r>
            <a:r>
              <a:rPr lang="en-US" dirty="0">
                <a:solidFill>
                  <a:schemeClr val="dk1"/>
                </a:solidFill>
                <a:latin typeface="Calibri"/>
                <a:ea typeface="+mn-lt"/>
                <a:cs typeface="Calibri"/>
                <a:sym typeface="Calibri"/>
              </a:rPr>
              <a:t> del </a:t>
            </a:r>
            <a:r>
              <a:rPr lang="en-US" dirty="0" err="1">
                <a:solidFill>
                  <a:schemeClr val="dk1"/>
                </a:solidFill>
                <a:latin typeface="Calibri"/>
                <a:ea typeface="+mn-lt"/>
                <a:cs typeface="Calibri"/>
                <a:sym typeface="Calibri"/>
              </a:rPr>
              <a:t>giudice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attività</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che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trovano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concretizzazione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mediante</a:t>
            </a:r>
            <a:r>
              <a:rPr lang="en-US" dirty="0">
                <a:solidFill>
                  <a:schemeClr val="dk1"/>
                </a:solidFill>
                <a:latin typeface="Calibri"/>
                <a:ea typeface="+mn-lt"/>
                <a:cs typeface="Calibri"/>
                <a:sym typeface="Calibri"/>
              </a:rPr>
              <a:t> lo </a:t>
            </a:r>
            <a:r>
              <a:rPr lang="en-US" dirty="0" err="1">
                <a:solidFill>
                  <a:schemeClr val="dk1"/>
                </a:solidFill>
                <a:latin typeface="Calibri"/>
                <a:ea typeface="+mn-lt"/>
                <a:cs typeface="Calibri"/>
                <a:sym typeface="Calibri"/>
              </a:rPr>
              <a:t>scarico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dei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relativi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eventi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nello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storico</a:t>
            </a:r>
            <a:r>
              <a:rPr lang="en-US" dirty="0">
                <a:solidFill>
                  <a:schemeClr val="dk1"/>
                </a:solidFill>
                <a:latin typeface="Calibri"/>
                <a:ea typeface="+mn-lt"/>
                <a:cs typeface="Calibri"/>
                <a:sym typeface="Calibri"/>
              </a:rPr>
              <a:t> del </a:t>
            </a:r>
            <a:r>
              <a:rPr lang="en-US" dirty="0" err="1">
                <a:solidFill>
                  <a:schemeClr val="dk1"/>
                </a:solidFill>
                <a:latin typeface="Calibri"/>
                <a:ea typeface="+mn-lt"/>
                <a:cs typeface="Calibri"/>
                <a:sym typeface="Calibri"/>
              </a:rPr>
              <a:t>fascicolo</a:t>
            </a:r>
            <a:r>
              <a:rPr lang="en-US" dirty="0">
                <a:solidFill>
                  <a:schemeClr val="dk1"/>
                </a:solidFill>
                <a:latin typeface="Calibri"/>
                <a:ea typeface="+mn-lt"/>
                <a:cs typeface="Calibri"/>
                <a:sym typeface="Calibri"/>
              </a:rPr>
              <a:t>.</a:t>
            </a:r>
          </a:p>
          <a:p>
            <a:pPr marL="93345" indent="-4445" algn="just">
              <a:lnSpc>
                <a:spcPct val="130000"/>
              </a:lnSpc>
              <a:spcAft>
                <a:spcPts val="600"/>
              </a:spcAft>
              <a:buClr>
                <a:srgbClr val="000000"/>
              </a:buClr>
              <a:buSzPts val="1400"/>
            </a:pPr>
            <a:r>
              <a:rPr lang="en-US" dirty="0">
                <a:solidFill>
                  <a:schemeClr val="dk1"/>
                </a:solidFill>
                <a:latin typeface="Calibri"/>
                <a:ea typeface="+mn-lt"/>
                <a:cs typeface="Calibri"/>
                <a:sym typeface="Calibri"/>
              </a:rPr>
              <a:t>Dette </a:t>
            </a:r>
            <a:r>
              <a:rPr lang="en-US" dirty="0" err="1">
                <a:solidFill>
                  <a:schemeClr val="dk1"/>
                </a:solidFill>
                <a:latin typeface="Calibri"/>
                <a:ea typeface="+mn-lt"/>
                <a:cs typeface="Calibri"/>
                <a:sym typeface="Calibri"/>
              </a:rPr>
              <a:t>attività</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possono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avvenire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indifferentemente</a:t>
            </a:r>
            <a:r>
              <a:rPr lang="en-US" dirty="0">
                <a:solidFill>
                  <a:schemeClr val="dk1"/>
                </a:solidFill>
                <a:latin typeface="Calibri"/>
                <a:ea typeface="+mn-lt"/>
                <a:cs typeface="Calibri"/>
                <a:sym typeface="Calibri"/>
              </a:rPr>
              <a:t>, in modo </a:t>
            </a:r>
            <a:r>
              <a:rPr lang="en-US" dirty="0" err="1">
                <a:solidFill>
                  <a:schemeClr val="dk1"/>
                </a:solidFill>
                <a:latin typeface="Calibri"/>
                <a:ea typeface="+mn-lt"/>
                <a:cs typeface="Calibri"/>
                <a:sym typeface="Calibri"/>
              </a:rPr>
              <a:t>manuale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oppure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automatico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cioè</a:t>
            </a:r>
            <a:r>
              <a:rPr lang="en-US" dirty="0">
                <a:solidFill>
                  <a:schemeClr val="dk1"/>
                </a:solidFill>
                <a:latin typeface="Calibri"/>
                <a:ea typeface="+mn-lt"/>
                <a:cs typeface="Calibri"/>
                <a:sym typeface="Calibri"/>
              </a:rPr>
              <a:t> a dire </a:t>
            </a:r>
            <a:r>
              <a:rPr lang="en-US" dirty="0" err="1">
                <a:solidFill>
                  <a:schemeClr val="dk1"/>
                </a:solidFill>
                <a:latin typeface="Calibri"/>
                <a:ea typeface="+mn-lt"/>
                <a:cs typeface="Calibri"/>
                <a:sym typeface="Calibri"/>
              </a:rPr>
              <a:t>sfruttando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gli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algoritmi</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assegnazione</a:t>
            </a:r>
            <a:r>
              <a:rPr lang="en-US" dirty="0">
                <a:solidFill>
                  <a:schemeClr val="dk1"/>
                </a:solidFill>
                <a:latin typeface="Calibri"/>
                <a:ea typeface="+mn-lt"/>
                <a:cs typeface="Calibri"/>
                <a:sym typeface="Calibri"/>
              </a:rPr>
              <a:t> di cui il </a:t>
            </a:r>
            <a:r>
              <a:rPr lang="en-US" dirty="0" err="1">
                <a:solidFill>
                  <a:schemeClr val="dk1"/>
                </a:solidFill>
                <a:latin typeface="Calibri"/>
                <a:ea typeface="+mn-lt"/>
                <a:cs typeface="Calibri"/>
                <a:sym typeface="Calibri"/>
              </a:rPr>
              <a:t>registro</a:t>
            </a:r>
            <a:r>
              <a:rPr lang="en-US" dirty="0">
                <a:solidFill>
                  <a:schemeClr val="dk1"/>
                </a:solidFill>
                <a:latin typeface="Calibri"/>
                <a:ea typeface="+mn-lt"/>
                <a:cs typeface="Calibri"/>
                <a:sym typeface="Calibri"/>
              </a:rPr>
              <a:t> di </a:t>
            </a:r>
            <a:r>
              <a:rPr lang="en-US" dirty="0" err="1">
                <a:solidFill>
                  <a:schemeClr val="dk1"/>
                </a:solidFill>
                <a:latin typeface="Calibri"/>
                <a:ea typeface="+mn-lt"/>
                <a:cs typeface="Calibri"/>
                <a:sym typeface="Calibri"/>
              </a:rPr>
              <a:t>Cancelleria</a:t>
            </a:r>
            <a:r>
              <a:rPr lang="en-US" dirty="0">
                <a:solidFill>
                  <a:schemeClr val="dk1"/>
                </a:solidFill>
                <a:latin typeface="Calibri"/>
                <a:ea typeface="+mn-lt"/>
                <a:cs typeface="Calibri"/>
                <a:sym typeface="Calibri"/>
              </a:rPr>
              <a:t> è </a:t>
            </a:r>
            <a:r>
              <a:rPr lang="en-US" dirty="0" err="1">
                <a:solidFill>
                  <a:schemeClr val="dk1"/>
                </a:solidFill>
                <a:latin typeface="Calibri"/>
                <a:ea typeface="+mn-lt"/>
                <a:cs typeface="Calibri"/>
                <a:sym typeface="Calibri"/>
              </a:rPr>
              <a:t>dotato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nel</a:t>
            </a:r>
            <a:r>
              <a:rPr lang="en-US" dirty="0">
                <a:solidFill>
                  <a:schemeClr val="dk1"/>
                </a:solidFill>
                <a:latin typeface="Calibri"/>
                <a:ea typeface="+mn-lt"/>
                <a:cs typeface="Calibri"/>
                <a:sym typeface="Calibri"/>
              </a:rPr>
              <a:t> primo </a:t>
            </a:r>
            <a:r>
              <a:rPr lang="en-US" dirty="0" err="1">
                <a:solidFill>
                  <a:schemeClr val="dk1"/>
                </a:solidFill>
                <a:latin typeface="Calibri"/>
                <a:ea typeface="+mn-lt"/>
                <a:cs typeface="Calibri"/>
                <a:sym typeface="Calibri"/>
              </a:rPr>
              <a:t>caso</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si</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parlerà</a:t>
            </a:r>
            <a:r>
              <a:rPr lang="en-US" dirty="0">
                <a:solidFill>
                  <a:schemeClr val="dk1"/>
                </a:solidFill>
                <a:latin typeface="Calibri"/>
                <a:ea typeface="+mn-lt"/>
                <a:cs typeface="Calibri"/>
                <a:sym typeface="Calibri"/>
              </a:rPr>
              <a:t> di </a:t>
            </a:r>
            <a:r>
              <a:rPr lang="en-US" i="1" dirty="0" err="1">
                <a:solidFill>
                  <a:schemeClr val="dk1"/>
                </a:solidFill>
                <a:effectLst>
                  <a:outerShdw blurRad="38100" dist="38100" dir="2700000" algn="tl">
                    <a:srgbClr val="000000">
                      <a:alpha val="43137"/>
                    </a:srgbClr>
                  </a:outerShdw>
                </a:effectLst>
                <a:latin typeface="Calibri"/>
                <a:ea typeface="+mn-lt"/>
                <a:cs typeface="Calibri"/>
                <a:sym typeface="Calibri"/>
              </a:rPr>
              <a:t>Assegnazione</a:t>
            </a:r>
            <a:r>
              <a:rPr lang="en-US" i="1" dirty="0">
                <a:solidFill>
                  <a:schemeClr val="dk1"/>
                </a:solidFill>
                <a:effectLst>
                  <a:outerShdw blurRad="38100" dist="38100" dir="2700000" algn="tl">
                    <a:srgbClr val="000000">
                      <a:alpha val="43137"/>
                    </a:srgbClr>
                  </a:outerShdw>
                </a:effectLst>
                <a:latin typeface="Calibri"/>
                <a:ea typeface="+mn-lt"/>
                <a:cs typeface="Calibri"/>
                <a:sym typeface="Calibri"/>
              </a:rPr>
              <a:t> </a:t>
            </a:r>
            <a:r>
              <a:rPr lang="en-US" i="1" dirty="0" err="1">
                <a:solidFill>
                  <a:schemeClr val="dk1"/>
                </a:solidFill>
                <a:effectLst>
                  <a:outerShdw blurRad="38100" dist="38100" dir="2700000" algn="tl">
                    <a:srgbClr val="000000">
                      <a:alpha val="43137"/>
                    </a:srgbClr>
                  </a:outerShdw>
                </a:effectLst>
                <a:latin typeface="Calibri"/>
                <a:ea typeface="+mn-lt"/>
                <a:cs typeface="Calibri"/>
                <a:sym typeface="Calibri"/>
              </a:rPr>
              <a:t>manuale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mentre</a:t>
            </a:r>
            <a:r>
              <a:rPr lang="en-US" dirty="0">
                <a:solidFill>
                  <a:schemeClr val="dk1"/>
                </a:solidFill>
                <a:latin typeface="Calibri"/>
                <a:ea typeface="+mn-lt"/>
                <a:cs typeface="Calibri"/>
                <a:sym typeface="Calibri"/>
              </a:rPr>
              <a:t> </a:t>
            </a:r>
            <a:r>
              <a:rPr lang="en-US" dirty="0" err="1">
                <a:solidFill>
                  <a:schemeClr val="dk1"/>
                </a:solidFill>
                <a:latin typeface="Calibri"/>
                <a:ea typeface="+mn-lt"/>
                <a:cs typeface="Calibri"/>
                <a:sym typeface="Calibri"/>
              </a:rPr>
              <a:t>nel</a:t>
            </a:r>
            <a:r>
              <a:rPr lang="en-US" dirty="0">
                <a:solidFill>
                  <a:schemeClr val="dk1"/>
                </a:solidFill>
                <a:latin typeface="Calibri"/>
                <a:ea typeface="+mn-lt"/>
                <a:cs typeface="Calibri"/>
                <a:sym typeface="Calibri"/>
              </a:rPr>
              <a:t> secondo di </a:t>
            </a:r>
            <a:r>
              <a:rPr lang="en-US" i="1" dirty="0" err="1">
                <a:solidFill>
                  <a:schemeClr val="dk1"/>
                </a:solidFill>
                <a:effectLst>
                  <a:outerShdw blurRad="38100" dist="38100" dir="2700000" algn="tl">
                    <a:srgbClr val="000000">
                      <a:alpha val="43137"/>
                    </a:srgbClr>
                  </a:outerShdw>
                </a:effectLst>
                <a:latin typeface="Calibri"/>
                <a:ea typeface="+mn-lt"/>
                <a:cs typeface="Calibri"/>
                <a:sym typeface="Calibri"/>
              </a:rPr>
              <a:t>Assegnazione</a:t>
            </a:r>
            <a:r>
              <a:rPr lang="en-US" i="1" dirty="0">
                <a:solidFill>
                  <a:schemeClr val="dk1"/>
                </a:solidFill>
                <a:effectLst>
                  <a:outerShdw blurRad="38100" dist="38100" dir="2700000" algn="tl">
                    <a:srgbClr val="000000">
                      <a:alpha val="43137"/>
                    </a:srgbClr>
                  </a:outerShdw>
                </a:effectLst>
                <a:latin typeface="Calibri"/>
                <a:ea typeface="+mn-lt"/>
                <a:cs typeface="Calibri"/>
                <a:sym typeface="Calibri"/>
              </a:rPr>
              <a:t> </a:t>
            </a:r>
            <a:r>
              <a:rPr lang="en-US" i="1" dirty="0" err="1">
                <a:solidFill>
                  <a:schemeClr val="dk1"/>
                </a:solidFill>
                <a:effectLst>
                  <a:outerShdw blurRad="38100" dist="38100" dir="2700000" algn="tl">
                    <a:srgbClr val="000000">
                      <a:alpha val="43137"/>
                    </a:srgbClr>
                  </a:outerShdw>
                </a:effectLst>
                <a:latin typeface="Calibri"/>
                <a:ea typeface="+mn-lt"/>
                <a:cs typeface="Calibri"/>
                <a:sym typeface="Calibri"/>
              </a:rPr>
              <a:t>automatica</a:t>
            </a:r>
            <a:r>
              <a:rPr lang="en-US" dirty="0">
                <a:solidFill>
                  <a:schemeClr val="dk1"/>
                </a:solidFill>
                <a:latin typeface="Calibri"/>
                <a:ea typeface="+mn-lt"/>
                <a:cs typeface="Calibri"/>
                <a:sym typeface="Calibri"/>
              </a:rPr>
              <a:t>.</a:t>
            </a:r>
            <a:endParaRPr dirty="0">
              <a:latin typeface="Calibri"/>
              <a:cs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763603"/>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r>
              <a:rPr lang="it-IT" sz="2800" dirty="0">
                <a:solidFill>
                  <a:srgbClr val="6F9788"/>
                </a:solidFill>
              </a:rPr>
              <a:t>2.1 L’assegnazione manuale</a:t>
            </a: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417394" y="1554383"/>
            <a:ext cx="11011867" cy="963212"/>
          </a:xfrm>
          <a:prstGeom prst="rect">
            <a:avLst/>
          </a:prstGeom>
          <a:noFill/>
        </p:spPr>
        <p:txBody>
          <a:bodyPr vert="horz" wrap="square" lIns="0" tIns="28575" rIns="0" bIns="0" rtlCol="0">
            <a:spAutoFit/>
          </a:bodyPr>
          <a:lstStyle/>
          <a:p>
            <a:pPr marL="93345" indent="-4445" algn="just">
              <a:lnSpc>
                <a:spcPct val="130000"/>
              </a:lnSpc>
              <a:spcAft>
                <a:spcPts val="600"/>
              </a:spcAft>
              <a:buClr>
                <a:srgbClr val="000000"/>
              </a:buClr>
              <a:buSzPts val="1400"/>
            </a:pPr>
            <a:r>
              <a:rPr lang="en-US" sz="1600" dirty="0" err="1">
                <a:solidFill>
                  <a:schemeClr val="dk1"/>
                </a:solidFill>
                <a:latin typeface="Calibri"/>
                <a:ea typeface="+mn-lt"/>
                <a:cs typeface="Calibri"/>
                <a:sym typeface="Calibri"/>
              </a:rPr>
              <a:t>L’assegnazione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manuale</a:t>
            </a:r>
            <a:r>
              <a:rPr lang="en-US" sz="1600" dirty="0">
                <a:solidFill>
                  <a:schemeClr val="dk1"/>
                </a:solidFill>
                <a:latin typeface="Calibri"/>
                <a:ea typeface="+mn-lt"/>
                <a:cs typeface="Calibri"/>
                <a:sym typeface="Calibri"/>
              </a:rPr>
              <a:t> del </a:t>
            </a:r>
            <a:r>
              <a:rPr lang="en-US" sz="1600" dirty="0" err="1">
                <a:solidFill>
                  <a:schemeClr val="dk1"/>
                </a:solidFill>
                <a:latin typeface="Calibri"/>
                <a:ea typeface="+mn-lt"/>
                <a:cs typeface="Calibri"/>
                <a:sym typeface="Calibri"/>
              </a:rPr>
              <a:t>fascicolo</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trova</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gestione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nella</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classica</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registrazione</a:t>
            </a:r>
            <a:r>
              <a:rPr lang="en-US" sz="1600" dirty="0">
                <a:solidFill>
                  <a:schemeClr val="dk1"/>
                </a:solidFill>
                <a:latin typeface="Calibri"/>
                <a:ea typeface="+mn-lt"/>
                <a:cs typeface="Calibri"/>
                <a:sym typeface="Calibri"/>
              </a:rPr>
              <a:t> di un </a:t>
            </a:r>
            <a:r>
              <a:rPr lang="en-US" sz="1600" dirty="0" err="1">
                <a:solidFill>
                  <a:schemeClr val="dk1"/>
                </a:solidFill>
                <a:latin typeface="Calibri"/>
                <a:ea typeface="+mn-lt"/>
                <a:cs typeface="Calibri"/>
                <a:sym typeface="Calibri"/>
              </a:rPr>
              <a:t>evento</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che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viene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operata</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mediante</a:t>
            </a:r>
            <a:r>
              <a:rPr lang="en-US" sz="1600" dirty="0">
                <a:solidFill>
                  <a:schemeClr val="dk1"/>
                </a:solidFill>
                <a:latin typeface="Calibri"/>
                <a:ea typeface="+mn-lt"/>
                <a:cs typeface="Calibri"/>
                <a:sym typeface="Calibri"/>
              </a:rPr>
              <a:t> la </a:t>
            </a:r>
            <a:r>
              <a:rPr lang="en-US" sz="1600" dirty="0" err="1">
                <a:solidFill>
                  <a:schemeClr val="dk1"/>
                </a:solidFill>
                <a:latin typeface="Calibri"/>
                <a:ea typeface="+mn-lt"/>
                <a:cs typeface="Calibri"/>
                <a:sym typeface="Calibri"/>
              </a:rPr>
              <a:t>funzionalità</a:t>
            </a:r>
            <a:r>
              <a:rPr lang="en-US" sz="1600" dirty="0">
                <a:solidFill>
                  <a:schemeClr val="dk1"/>
                </a:solidFill>
                <a:latin typeface="Calibri"/>
                <a:ea typeface="+mn-lt"/>
                <a:cs typeface="Calibri"/>
                <a:sym typeface="Calibri"/>
              </a:rPr>
              <a:t> di aggiornamento del </a:t>
            </a:r>
            <a:r>
              <a:rPr lang="en-US" sz="1600" dirty="0" err="1">
                <a:solidFill>
                  <a:schemeClr val="dk1"/>
                </a:solidFill>
                <a:latin typeface="Calibri"/>
                <a:ea typeface="+mn-lt"/>
                <a:cs typeface="Calibri"/>
                <a:sym typeface="Calibri"/>
              </a:rPr>
              <a:t>fascicolo</a:t>
            </a:r>
            <a:r>
              <a:rPr lang="en-US" sz="1600" dirty="0">
                <a:solidFill>
                  <a:schemeClr val="dk1"/>
                </a:solidFill>
                <a:latin typeface="Calibri"/>
                <a:ea typeface="+mn-lt"/>
                <a:cs typeface="Calibri"/>
                <a:sym typeface="Calibri"/>
              </a:rPr>
              <a:t>: da </a:t>
            </a:r>
            <a:r>
              <a:rPr lang="en-US" sz="1600" dirty="0" err="1">
                <a:solidFill>
                  <a:schemeClr val="dk1"/>
                </a:solidFill>
                <a:effectLst>
                  <a:outerShdw blurRad="38100" dist="38100" dir="2700000" algn="tl">
                    <a:srgbClr val="000000">
                      <a:alpha val="43137"/>
                    </a:srgbClr>
                  </a:outerShdw>
                </a:effectLst>
                <a:latin typeface="Calibri"/>
                <a:ea typeface="+mn-lt"/>
                <a:cs typeface="Calibri"/>
                <a:sym typeface="Calibri"/>
              </a:rPr>
              <a:t>Fascicoli</a:t>
            </a:r>
            <a:r>
              <a:rPr lang="en-US" sz="1600" dirty="0">
                <a:solidFill>
                  <a:schemeClr val="dk1"/>
                </a:solidFill>
                <a:latin typeface="Calibri"/>
                <a:ea typeface="+mn-lt"/>
                <a:cs typeface="Calibri"/>
                <a:sym typeface="Calibri"/>
              </a:rPr>
              <a:t>, </a:t>
            </a:r>
            <a:r>
              <a:rPr lang="en-US" sz="1600" dirty="0" err="1">
                <a:solidFill>
                  <a:schemeClr val="dk1"/>
                </a:solidFill>
                <a:effectLst>
                  <a:outerShdw blurRad="38100" dist="38100" dir="2700000" algn="tl">
                    <a:srgbClr val="000000">
                      <a:alpha val="43137"/>
                    </a:srgbClr>
                  </a:outerShdw>
                </a:effectLst>
                <a:latin typeface="Calibri"/>
                <a:ea typeface="+mn-lt"/>
                <a:cs typeface="Calibri"/>
                <a:sym typeface="Calibri"/>
              </a:rPr>
              <a:t>Ricerche</a:t>
            </a:r>
            <a:r>
              <a:rPr lang="en-US" sz="1600" dirty="0">
                <a:solidFill>
                  <a:schemeClr val="dk1"/>
                </a:solidFill>
                <a:effectLst>
                  <a:outerShdw blurRad="38100" dist="38100" dir="2700000" algn="tl">
                    <a:srgbClr val="000000">
                      <a:alpha val="43137"/>
                    </a:srgbClr>
                  </a:outerShdw>
                </a:effectLst>
                <a:latin typeface="Calibri"/>
                <a:ea typeface="+mn-lt"/>
                <a:cs typeface="Calibri"/>
                <a:sym typeface="Calibri"/>
              </a:rPr>
              <a:t> e aggiornamenti</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procedere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alla</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ricerca</a:t>
            </a:r>
            <a:r>
              <a:rPr lang="en-US" sz="1600" dirty="0">
                <a:solidFill>
                  <a:schemeClr val="dk1"/>
                </a:solidFill>
                <a:latin typeface="Calibri"/>
                <a:ea typeface="+mn-lt"/>
                <a:cs typeface="Calibri"/>
                <a:sym typeface="Calibri"/>
              </a:rPr>
              <a:t> del </a:t>
            </a:r>
            <a:r>
              <a:rPr lang="en-US" sz="1600" dirty="0" err="1">
                <a:solidFill>
                  <a:schemeClr val="dk1"/>
                </a:solidFill>
                <a:latin typeface="Calibri"/>
                <a:ea typeface="+mn-lt"/>
                <a:cs typeface="Calibri"/>
                <a:sym typeface="Calibri"/>
              </a:rPr>
              <a:t>fascicolo</a:t>
            </a:r>
            <a:r>
              <a:rPr lang="en-US" sz="1600" dirty="0">
                <a:solidFill>
                  <a:schemeClr val="dk1"/>
                </a:solidFill>
                <a:latin typeface="Calibri"/>
                <a:ea typeface="+mn-lt"/>
                <a:cs typeface="Calibri"/>
                <a:sym typeface="Calibri"/>
              </a:rPr>
              <a:t> di interesse e, dopo </a:t>
            </a:r>
            <a:r>
              <a:rPr lang="en-US" sz="1600" dirty="0" err="1">
                <a:solidFill>
                  <a:schemeClr val="dk1"/>
                </a:solidFill>
                <a:latin typeface="Calibri"/>
                <a:ea typeface="+mn-lt"/>
                <a:cs typeface="Calibri"/>
                <a:sym typeface="Calibri"/>
              </a:rPr>
              <a:t>averlo</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selezionato</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premere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sul</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pulsante</a:t>
            </a:r>
            <a:r>
              <a:rPr lang="en-US" sz="1600" dirty="0">
                <a:solidFill>
                  <a:schemeClr val="dk1"/>
                </a:solidFill>
                <a:latin typeface="Calibri"/>
                <a:ea typeface="+mn-lt"/>
                <a:cs typeface="Calibri"/>
                <a:sym typeface="Calibri"/>
              </a:rPr>
              <a:t>  </a:t>
            </a:r>
            <a:r>
              <a:rPr lang="en-US" sz="1600" dirty="0" err="1">
                <a:solidFill>
                  <a:schemeClr val="dk1"/>
                </a:solidFill>
                <a:latin typeface="Calibri"/>
                <a:ea typeface="+mn-lt"/>
                <a:cs typeface="Calibri"/>
                <a:sym typeface="Calibri"/>
              </a:rPr>
              <a:t>pulsante</a:t>
            </a:r>
            <a:r>
              <a:rPr lang="en-US" sz="1600" dirty="0">
                <a:solidFill>
                  <a:schemeClr val="dk1"/>
                </a:solidFill>
                <a:latin typeface="Calibri"/>
                <a:ea typeface="+mn-lt"/>
                <a:cs typeface="Calibri"/>
                <a:sym typeface="Calibri"/>
              </a:rPr>
              <a:t> </a:t>
            </a:r>
            <a:r>
              <a:rPr lang="en-US" sz="1600" i="1" dirty="0" err="1">
                <a:solidFill>
                  <a:schemeClr val="dk1"/>
                </a:solidFill>
                <a:effectLst>
                  <a:outerShdw blurRad="38100" dist="38100" dir="2700000" algn="tl">
                    <a:srgbClr val="000000">
                      <a:alpha val="43137"/>
                    </a:srgbClr>
                  </a:outerShdw>
                </a:effectLst>
                <a:latin typeface="Calibri"/>
                <a:ea typeface="+mn-lt"/>
                <a:cs typeface="Calibri"/>
                <a:sym typeface="Calibri"/>
              </a:rPr>
              <a:t>Aggiorna</a:t>
            </a:r>
            <a:r>
              <a:rPr lang="en-US" sz="1600" dirty="0">
                <a:solidFill>
                  <a:schemeClr val="dk1"/>
                </a:solidFill>
                <a:latin typeface="Calibri"/>
                <a:ea typeface="+mn-lt"/>
                <a:cs typeface="Calibri"/>
                <a:sym typeface="Calibri"/>
              </a:rPr>
              <a:t>.  </a:t>
            </a:r>
            <a:endParaRPr sz="1600" dirty="0">
              <a:latin typeface="Calibri"/>
              <a:cs typeface="Calibri"/>
            </a:endParaRPr>
          </a:p>
        </p:txBody>
      </p:sp>
      <p:pic>
        <p:nvPicPr>
          <p:cNvPr id="4" name="Immagine 3">
            <a:extLst>
              <a:ext uri="{FF2B5EF4-FFF2-40B4-BE49-F238E27FC236}">
                <a16:creationId xmlns:a16="http://schemas.microsoft.com/office/drawing/2014/main" id="{C359A2FB-2E26-B79F-6B94-07D94E13F217}"/>
              </a:ext>
            </a:extLst>
          </p:cNvPr>
          <p:cNvPicPr>
            <a:picLocks noChangeAspect="1"/>
          </p:cNvPicPr>
          <p:nvPr/>
        </p:nvPicPr>
        <p:blipFill>
          <a:blip r:embed="rId2"/>
          <a:stretch>
            <a:fillRect/>
          </a:stretch>
        </p:blipFill>
        <p:spPr>
          <a:xfrm>
            <a:off x="3099540" y="2578712"/>
            <a:ext cx="6423555" cy="3621986"/>
          </a:xfrm>
          <a:prstGeom prst="rect">
            <a:avLst/>
          </a:prstGeom>
        </p:spPr>
      </p:pic>
      <p:pic>
        <p:nvPicPr>
          <p:cNvPr id="6" name="Immagine 5">
            <a:extLst>
              <a:ext uri="{FF2B5EF4-FFF2-40B4-BE49-F238E27FC236}">
                <a16:creationId xmlns:a16="http://schemas.microsoft.com/office/drawing/2014/main" id="{009F1CC8-2114-0E39-46CB-D87C10D8FB2B}"/>
              </a:ext>
            </a:extLst>
          </p:cNvPr>
          <p:cNvPicPr>
            <a:picLocks noChangeAspect="1"/>
          </p:cNvPicPr>
          <p:nvPr/>
        </p:nvPicPr>
        <p:blipFill>
          <a:blip r:embed="rId3"/>
          <a:stretch>
            <a:fillRect/>
          </a:stretch>
        </p:blipFill>
        <p:spPr>
          <a:xfrm>
            <a:off x="9523095" y="5182023"/>
            <a:ext cx="544356" cy="431377"/>
          </a:xfrm>
          <a:prstGeom prst="rect">
            <a:avLst/>
          </a:prstGeom>
        </p:spPr>
      </p:pic>
    </p:spTree>
    <p:extLst>
      <p:ext uri="{BB962C8B-B14F-4D97-AF65-F5344CB8AC3E}">
        <p14:creationId xmlns:p14="http://schemas.microsoft.com/office/powerpoint/2010/main" val="158537638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473685"/>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2.1 L’assegnazione manuale (2 di 3)</a:t>
            </a: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5" name="object 3">
            <a:extLst>
              <a:ext uri="{FF2B5EF4-FFF2-40B4-BE49-F238E27FC236}">
                <a16:creationId xmlns:a16="http://schemas.microsoft.com/office/drawing/2014/main" id="{02055036-1AF7-5712-C28E-0EC3B722F3ED}"/>
              </a:ext>
            </a:extLst>
          </p:cNvPr>
          <p:cNvSpPr txBox="1"/>
          <p:nvPr/>
        </p:nvSpPr>
        <p:spPr>
          <a:xfrm>
            <a:off x="576565" y="1469985"/>
            <a:ext cx="4631528" cy="4444807"/>
          </a:xfrm>
          <a:prstGeom prst="rect">
            <a:avLst/>
          </a:prstGeom>
        </p:spPr>
        <p:txBody>
          <a:bodyPr vert="horz" wrap="square" lIns="0" tIns="12700" rIns="0" bIns="0" rtlCol="0">
            <a:spAutoFit/>
          </a:bodyPr>
          <a:lstStyle/>
          <a:p>
            <a:pPr algn="just">
              <a:lnSpc>
                <a:spcPct val="100000"/>
              </a:lnSpc>
            </a:pPr>
            <a:r>
              <a:rPr lang="it-IT" dirty="0">
                <a:latin typeface="Calibri"/>
                <a:cs typeface="Calibri"/>
              </a:rPr>
              <a:t>Verrà ad aprirsi la maschera di </a:t>
            </a:r>
            <a:r>
              <a:rPr lang="it-IT" b="1" i="1" dirty="0">
                <a:latin typeface="Calibri"/>
                <a:cs typeface="Calibri"/>
              </a:rPr>
              <a:t>Aggiornamento fascicolo</a:t>
            </a:r>
            <a:r>
              <a:rPr lang="it-IT" dirty="0">
                <a:latin typeface="Calibri"/>
                <a:cs typeface="Calibri"/>
              </a:rPr>
              <a:t> ove sarà possibile selezionare l’evento di storico da registrare mediante scelta fra quelli disponibili in elenco.</a:t>
            </a:r>
          </a:p>
          <a:p>
            <a:pPr algn="just">
              <a:lnSpc>
                <a:spcPct val="100000"/>
              </a:lnSpc>
            </a:pPr>
            <a:r>
              <a:rPr lang="it-IT" b="1" u="sng" dirty="0">
                <a:latin typeface="Calibri"/>
                <a:cs typeface="Calibri"/>
              </a:rPr>
              <a:t>ATTENZIONE</a:t>
            </a:r>
            <a:r>
              <a:rPr lang="it-IT" dirty="0">
                <a:latin typeface="Calibri"/>
                <a:cs typeface="Calibri"/>
              </a:rPr>
              <a:t>: l’</a:t>
            </a:r>
            <a:r>
              <a:rPr lang="it-IT" i="1" dirty="0">
                <a:latin typeface="Calibri"/>
                <a:cs typeface="Calibri"/>
              </a:rPr>
              <a:t>Assegnazione a Sezione </a:t>
            </a:r>
            <a:r>
              <a:rPr lang="it-IT" dirty="0">
                <a:latin typeface="Calibri"/>
                <a:cs typeface="Calibri"/>
              </a:rPr>
              <a:t>e la </a:t>
            </a:r>
            <a:r>
              <a:rPr lang="it-IT" i="1" dirty="0">
                <a:latin typeface="Calibri"/>
                <a:cs typeface="Calibri"/>
              </a:rPr>
              <a:t>Designazione del giudice</a:t>
            </a:r>
            <a:r>
              <a:rPr lang="it-IT" dirty="0">
                <a:latin typeface="Calibri"/>
                <a:cs typeface="Calibri"/>
              </a:rPr>
              <a:t> sono due eventi correlati ma di fatto autonomi; da ciò ne deriva che l’aggiornamento del fascicolo andrà effettuato una prima volta per l’evento di assegnazione ed una seconda volta per l’evento di designazione. </a:t>
            </a:r>
          </a:p>
          <a:p>
            <a:pPr algn="just">
              <a:lnSpc>
                <a:spcPct val="100000"/>
              </a:lnSpc>
            </a:pPr>
            <a:r>
              <a:rPr lang="it-IT" dirty="0">
                <a:latin typeface="Calibri"/>
                <a:cs typeface="Calibri"/>
              </a:rPr>
              <a:t>N.B.: il Sistema opera sulla base della </a:t>
            </a:r>
            <a:r>
              <a:rPr lang="it-IT" u="sng" dirty="0">
                <a:latin typeface="Calibri"/>
                <a:cs typeface="Calibri"/>
              </a:rPr>
              <a:t>logica di Stato-Evento</a:t>
            </a:r>
            <a:r>
              <a:rPr lang="it-IT" dirty="0">
                <a:latin typeface="Calibri"/>
                <a:cs typeface="Calibri"/>
              </a:rPr>
              <a:t>, pertanto esso mostrerà   solo gli eventi scaricabili in ragione dello Stato in cui il fascicolo verrà a trovarsi al momento dell’operazione. </a:t>
            </a:r>
            <a:endParaRPr dirty="0">
              <a:latin typeface="Calibri"/>
              <a:cs typeface="Calibri"/>
            </a:endParaRPr>
          </a:p>
        </p:txBody>
      </p:sp>
      <p:pic>
        <p:nvPicPr>
          <p:cNvPr id="9" name="Immagine 8">
            <a:extLst>
              <a:ext uri="{FF2B5EF4-FFF2-40B4-BE49-F238E27FC236}">
                <a16:creationId xmlns:a16="http://schemas.microsoft.com/office/drawing/2014/main" id="{87C11571-CCD7-FA03-9266-B4C9E85FA0E0}"/>
              </a:ext>
            </a:extLst>
          </p:cNvPr>
          <p:cNvPicPr>
            <a:picLocks noChangeAspect="1"/>
          </p:cNvPicPr>
          <p:nvPr/>
        </p:nvPicPr>
        <p:blipFill>
          <a:blip r:embed="rId2"/>
          <a:stretch>
            <a:fillRect/>
          </a:stretch>
        </p:blipFill>
        <p:spPr>
          <a:xfrm>
            <a:off x="5614459" y="1681317"/>
            <a:ext cx="5619750" cy="4143375"/>
          </a:xfrm>
          <a:prstGeom prst="rect">
            <a:avLst/>
          </a:prstGeom>
        </p:spPr>
      </p:pic>
    </p:spTree>
    <p:extLst>
      <p:ext uri="{BB962C8B-B14F-4D97-AF65-F5344CB8AC3E}">
        <p14:creationId xmlns:p14="http://schemas.microsoft.com/office/powerpoint/2010/main" val="306945487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473685"/>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2.1 L’assegnazione manuale (3 di 3)</a:t>
            </a: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pic>
        <p:nvPicPr>
          <p:cNvPr id="3" name="Immagine 2">
            <a:extLst>
              <a:ext uri="{FF2B5EF4-FFF2-40B4-BE49-F238E27FC236}">
                <a16:creationId xmlns:a16="http://schemas.microsoft.com/office/drawing/2014/main" id="{7F3BFB1F-42CF-7763-3D6F-280D7CA15408}"/>
              </a:ext>
            </a:extLst>
          </p:cNvPr>
          <p:cNvPicPr>
            <a:picLocks noChangeAspect="1"/>
          </p:cNvPicPr>
          <p:nvPr/>
        </p:nvPicPr>
        <p:blipFill>
          <a:blip r:embed="rId2"/>
          <a:stretch>
            <a:fillRect/>
          </a:stretch>
        </p:blipFill>
        <p:spPr>
          <a:xfrm>
            <a:off x="6556541" y="2314320"/>
            <a:ext cx="4111359" cy="2667960"/>
          </a:xfrm>
          <a:prstGeom prst="rect">
            <a:avLst/>
          </a:prstGeom>
        </p:spPr>
      </p:pic>
      <p:sp>
        <p:nvSpPr>
          <p:cNvPr id="6" name="object 3">
            <a:extLst>
              <a:ext uri="{FF2B5EF4-FFF2-40B4-BE49-F238E27FC236}">
                <a16:creationId xmlns:a16="http://schemas.microsoft.com/office/drawing/2014/main" id="{1B4354DA-9D27-6D9B-1A90-F032762EC422}"/>
              </a:ext>
            </a:extLst>
          </p:cNvPr>
          <p:cNvSpPr txBox="1"/>
          <p:nvPr/>
        </p:nvSpPr>
        <p:spPr>
          <a:xfrm>
            <a:off x="1003933" y="2073163"/>
            <a:ext cx="4631528" cy="3404522"/>
          </a:xfrm>
          <a:prstGeom prst="rect">
            <a:avLst/>
          </a:prstGeom>
        </p:spPr>
        <p:txBody>
          <a:bodyPr vert="horz" wrap="square" lIns="0" tIns="12700" rIns="0" bIns="0" rtlCol="0">
            <a:spAutoFit/>
          </a:bodyPr>
          <a:lstStyle/>
          <a:p>
            <a:pPr algn="just">
              <a:lnSpc>
                <a:spcPct val="120000"/>
              </a:lnSpc>
            </a:pPr>
            <a:r>
              <a:rPr lang="it-IT" dirty="0">
                <a:latin typeface="Calibri"/>
                <a:cs typeface="Calibri"/>
              </a:rPr>
              <a:t>Effettuata la scelta dell’evento di interesse, il Sistema aprirà l’apposita maschera di registrazione in cui andranno specificati i dati previsti come obbligatori (indicazione della Sezione; indicazione del nominativo del giudice).</a:t>
            </a:r>
          </a:p>
          <a:p>
            <a:pPr algn="just">
              <a:lnSpc>
                <a:spcPct val="120000"/>
              </a:lnSpc>
            </a:pPr>
            <a:r>
              <a:rPr lang="it-IT" dirty="0">
                <a:latin typeface="Calibri"/>
                <a:cs typeface="Calibri"/>
              </a:rPr>
              <a:t>Data conferma dell’operazione, verrà presentato apposito messaggio di conferma. L’evento registrato, inoltre, comparirà nella scheda di storico del fascicolo.</a:t>
            </a:r>
          </a:p>
          <a:p>
            <a:pPr algn="just">
              <a:lnSpc>
                <a:spcPct val="100000"/>
              </a:lnSpc>
            </a:pPr>
            <a:endParaRPr lang="it-IT" dirty="0">
              <a:latin typeface="Calibri"/>
              <a:cs typeface="Calibri"/>
            </a:endParaRPr>
          </a:p>
          <a:p>
            <a:pPr algn="just">
              <a:lnSpc>
                <a:spcPct val="100000"/>
              </a:lnSpc>
            </a:pPr>
            <a:endParaRPr lang="it-IT" sz="800" dirty="0">
              <a:latin typeface="Calibri"/>
              <a:cs typeface="Calibri"/>
            </a:endParaRPr>
          </a:p>
        </p:txBody>
      </p:sp>
    </p:spTree>
    <p:extLst>
      <p:ext uri="{BB962C8B-B14F-4D97-AF65-F5344CB8AC3E}">
        <p14:creationId xmlns:p14="http://schemas.microsoft.com/office/powerpoint/2010/main" val="332863903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8"/>
            <a:ext cx="11568443" cy="763603"/>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r>
              <a:rPr lang="it-IT" sz="2800" dirty="0">
                <a:solidFill>
                  <a:srgbClr val="6F9788"/>
                </a:solidFill>
              </a:rPr>
              <a:t>2.2 L’assegnazione automatica</a:t>
            </a: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417394" y="1825423"/>
            <a:ext cx="11011867" cy="3995453"/>
          </a:xfrm>
          <a:prstGeom prst="rect">
            <a:avLst/>
          </a:prstGeom>
          <a:noFill/>
        </p:spPr>
        <p:txBody>
          <a:bodyPr vert="horz" wrap="square" lIns="0" tIns="28575" rIns="0" bIns="0" rtlCol="0">
            <a:spAutoFit/>
          </a:bodyPr>
          <a:lstStyle/>
          <a:p>
            <a:pPr algn="just">
              <a:lnSpc>
                <a:spcPct val="120000"/>
              </a:lnSpc>
            </a:pPr>
            <a:r>
              <a:rPr lang="it-IT" dirty="0">
                <a:solidFill>
                  <a:schemeClr val="dk1"/>
                </a:solidFill>
                <a:latin typeface="Calibri"/>
                <a:ea typeface="+mn-lt"/>
                <a:cs typeface="Calibri"/>
              </a:rPr>
              <a:t>L’assegnazione automatica sfrutta gli automatismi impostabili sui sistemi di Cancelleria in punto di assegnazione del fascicolo appena iscritto alla Sezione di Tribunale di riferimento ed alla designazione del giudice assegnatario.</a:t>
            </a:r>
          </a:p>
          <a:p>
            <a:pPr algn="just">
              <a:lnSpc>
                <a:spcPct val="120000"/>
              </a:lnSpc>
            </a:pPr>
            <a:r>
              <a:rPr lang="it-IT" dirty="0">
                <a:solidFill>
                  <a:schemeClr val="dk1"/>
                </a:solidFill>
                <a:latin typeface="Calibri"/>
                <a:ea typeface="+mn-lt"/>
                <a:cs typeface="Calibri"/>
              </a:rPr>
              <a:t>Si evidenzia che l’Assegnazione automatica richiede la previa configurazione ed attivazione delle funzionalità mediante la </a:t>
            </a:r>
            <a:r>
              <a:rPr lang="it-IT" i="1" dirty="0">
                <a:solidFill>
                  <a:schemeClr val="dk1"/>
                </a:solidFill>
                <a:effectLst>
                  <a:outerShdw blurRad="38100" dist="38100" dir="2700000" algn="tl">
                    <a:srgbClr val="000000">
                      <a:alpha val="43137"/>
                    </a:srgbClr>
                  </a:outerShdw>
                </a:effectLst>
                <a:latin typeface="Calibri"/>
                <a:ea typeface="+mn-lt"/>
                <a:cs typeface="Calibri"/>
              </a:rPr>
              <a:t>Consolle Unificata di Amministrazione </a:t>
            </a:r>
            <a:r>
              <a:rPr lang="it-IT" dirty="0">
                <a:solidFill>
                  <a:schemeClr val="dk1"/>
                </a:solidFill>
                <a:latin typeface="Calibri"/>
                <a:ea typeface="+mn-lt"/>
                <a:cs typeface="Calibri"/>
              </a:rPr>
              <a:t>che deve avvenire ad opera dei tecnici C.I.S.I.A. o dei soggetti a ciò autorizzati. Detta configurazione, inoltre, deve avvenire alla luce di apposito provvedimento del Presidente del Tribunale  che – statuendo l’utilizzo della funzionalità – indichi i criteri di configurazione da adottarsi avuto riguardo a quelli disponibili.</a:t>
            </a:r>
          </a:p>
          <a:p>
            <a:pPr algn="just">
              <a:lnSpc>
                <a:spcPct val="120000"/>
              </a:lnSpc>
            </a:pPr>
            <a:r>
              <a:rPr lang="it-IT" dirty="0">
                <a:solidFill>
                  <a:schemeClr val="dk1"/>
                </a:solidFill>
                <a:latin typeface="Calibri"/>
                <a:ea typeface="+mn-lt"/>
                <a:cs typeface="Calibri"/>
              </a:rPr>
              <a:t>Il processo di assegnazione è assolutamente rigido nell’iter di esecuzione in quanto prevede perentoriamente che venga effettuata prima l’assegnazione a Sezione e solo successivamente l’assegnazione a giudice: entrambe le operazioni devono essere eseguite </a:t>
            </a:r>
            <a:r>
              <a:rPr lang="it-IT" b="1" dirty="0">
                <a:solidFill>
                  <a:schemeClr val="dk1"/>
                </a:solidFill>
                <a:latin typeface="Calibri"/>
                <a:ea typeface="+mn-lt"/>
                <a:cs typeface="Calibri"/>
              </a:rPr>
              <a:t>distintamente</a:t>
            </a:r>
            <a:r>
              <a:rPr lang="it-IT" dirty="0">
                <a:solidFill>
                  <a:schemeClr val="dk1"/>
                </a:solidFill>
                <a:latin typeface="Calibri"/>
                <a:ea typeface="+mn-lt"/>
                <a:cs typeface="Calibri"/>
              </a:rPr>
              <a:t> e </a:t>
            </a:r>
            <a:r>
              <a:rPr lang="it-IT" b="1" dirty="0">
                <a:solidFill>
                  <a:schemeClr val="dk1"/>
                </a:solidFill>
                <a:latin typeface="Calibri"/>
                <a:ea typeface="+mn-lt"/>
                <a:cs typeface="Calibri"/>
              </a:rPr>
              <a:t>consecutivamente</a:t>
            </a:r>
            <a:r>
              <a:rPr lang="it-IT" dirty="0">
                <a:solidFill>
                  <a:schemeClr val="dk1"/>
                </a:solidFill>
                <a:latin typeface="Calibri"/>
                <a:ea typeface="+mn-lt"/>
                <a:cs typeface="Calibri"/>
              </a:rPr>
              <a:t> dall’utente, utilizzando le interfacce messe a disposizione nel S.I.CI.D. .</a:t>
            </a:r>
          </a:p>
          <a:p>
            <a:pPr algn="just">
              <a:lnSpc>
                <a:spcPct val="120000"/>
              </a:lnSpc>
            </a:pPr>
            <a:r>
              <a:rPr lang="it-IT" dirty="0">
                <a:solidFill>
                  <a:schemeClr val="dk1"/>
                </a:solidFill>
                <a:latin typeface="Calibri"/>
                <a:ea typeface="+mn-lt"/>
                <a:cs typeface="Calibri"/>
              </a:rPr>
              <a:t>Infine, ogni ciclo di assegnazione prevede che vengano assegnati i nuovi fascicoli individuati per arco temporale di iscrizione espressamente indicato dall’utente. </a:t>
            </a:r>
          </a:p>
        </p:txBody>
      </p:sp>
    </p:spTree>
    <p:extLst>
      <p:ext uri="{BB962C8B-B14F-4D97-AF65-F5344CB8AC3E}">
        <p14:creationId xmlns:p14="http://schemas.microsoft.com/office/powerpoint/2010/main" val="322164719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Google Shape;110;p23">
            <a:extLst>
              <a:ext uri="{FF2B5EF4-FFF2-40B4-BE49-F238E27FC236}">
                <a16:creationId xmlns:a16="http://schemas.microsoft.com/office/drawing/2014/main" id="{71274999-23B6-72AE-8845-F6F51B448B12}"/>
              </a:ext>
            </a:extLst>
          </p:cNvPr>
          <p:cNvSpPr txBox="1">
            <a:spLocks noGrp="1"/>
          </p:cNvSpPr>
          <p:nvPr>
            <p:ph type="title"/>
          </p:nvPr>
        </p:nvSpPr>
        <p:spPr>
          <a:xfrm>
            <a:off x="247637" y="943209"/>
            <a:ext cx="11568443" cy="443140"/>
          </a:xfrm>
          <a:prstGeom prst="rect">
            <a:avLst/>
          </a:prstGeom>
        </p:spPr>
        <p:txBody>
          <a:bodyPr>
            <a:normAutofit fontScale="90000"/>
          </a:bodyPr>
          <a:lstStyle>
            <a:lvl1pPr>
              <a:defRPr sz="2000" b="1">
                <a:solidFill>
                  <a:srgbClr val="A32020"/>
                </a:solidFill>
                <a:latin typeface="Raleway"/>
                <a:ea typeface="Raleway"/>
                <a:cs typeface="Raleway"/>
                <a:sym typeface="Raleway"/>
              </a:defRPr>
            </a:lvl1pPr>
          </a:lstStyle>
          <a:p>
            <a:pPr algn="r"/>
            <a:r>
              <a:rPr lang="it-IT" sz="1600" dirty="0">
                <a:solidFill>
                  <a:srgbClr val="6F9788"/>
                </a:solidFill>
              </a:rPr>
              <a:t>2.2 L’assegnazione automatica (2 di 5)</a:t>
            </a:r>
            <a:br>
              <a:rPr lang="it-IT" sz="2800" dirty="0">
                <a:solidFill>
                  <a:srgbClr val="6F9788"/>
                </a:solidFill>
              </a:rPr>
            </a:br>
            <a:endParaRPr sz="2800" dirty="0">
              <a:solidFill>
                <a:srgbClr val="6F9788"/>
              </a:solidFill>
            </a:endParaRPr>
          </a:p>
        </p:txBody>
      </p:sp>
      <p:sp>
        <p:nvSpPr>
          <p:cNvPr id="31" name="Segnaposto numero diapositiva 1">
            <a:extLst>
              <a:ext uri="{FF2B5EF4-FFF2-40B4-BE49-F238E27FC236}">
                <a16:creationId xmlns:a16="http://schemas.microsoft.com/office/drawing/2014/main" id="{17F1D0DC-D52E-BCC2-24AF-96005692E77B}"/>
              </a:ext>
            </a:extLst>
          </p:cNvPr>
          <p:cNvSpPr>
            <a:spLocks noGrp="1"/>
          </p:cNvSpPr>
          <p:nvPr>
            <p:ph type="sldNum" sz="quarter" idx="2"/>
          </p:nvPr>
        </p:nvSpPr>
        <p:spPr>
          <a:xfrm>
            <a:off x="5923328" y="6338188"/>
            <a:ext cx="338890" cy="446228"/>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it-IT" sz="1300" b="0" i="0" u="none" strike="noStrike" kern="1200" cap="none" spc="0" normalizeH="0" baseline="0" noProof="0" smtClean="0">
                <a:ln>
                  <a:noFill/>
                </a:ln>
                <a:solidFill>
                  <a:srgbClr val="212121">
                    <a:lumMod val="75000"/>
                  </a:srgbClr>
                </a:solidFill>
                <a:effectLst/>
                <a:uLnTx/>
                <a:uFillTx/>
                <a:latin typeface="Helvetica"/>
                <a:cs typeface="Helvetica"/>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it-IT" sz="1300" b="0" i="0" u="none" strike="noStrike" kern="1200" cap="none" spc="0" normalizeH="0" baseline="0" noProof="0" dirty="0">
              <a:ln>
                <a:noFill/>
              </a:ln>
              <a:solidFill>
                <a:srgbClr val="212121">
                  <a:lumMod val="75000"/>
                </a:srgbClr>
              </a:solidFill>
              <a:effectLst/>
              <a:uLnTx/>
              <a:uFillTx/>
              <a:latin typeface="Helvetica"/>
              <a:cs typeface="Helvetica"/>
            </a:endParaRPr>
          </a:p>
        </p:txBody>
      </p:sp>
      <p:sp>
        <p:nvSpPr>
          <p:cNvPr id="2" name="object 2">
            <a:extLst>
              <a:ext uri="{FF2B5EF4-FFF2-40B4-BE49-F238E27FC236}">
                <a16:creationId xmlns:a16="http://schemas.microsoft.com/office/drawing/2014/main" id="{632AECDF-DA63-0EEB-A438-CC2936635F6D}"/>
              </a:ext>
            </a:extLst>
          </p:cNvPr>
          <p:cNvSpPr txBox="1"/>
          <p:nvPr/>
        </p:nvSpPr>
        <p:spPr>
          <a:xfrm>
            <a:off x="326906" y="1825423"/>
            <a:ext cx="11011867" cy="768544"/>
          </a:xfrm>
          <a:prstGeom prst="rect">
            <a:avLst/>
          </a:prstGeom>
          <a:noFill/>
        </p:spPr>
        <p:txBody>
          <a:bodyPr vert="horz" wrap="square" lIns="0" tIns="28575" rIns="0" bIns="0" rtlCol="0">
            <a:spAutoFit/>
          </a:bodyPr>
          <a:lstStyle/>
          <a:p>
            <a:pPr marL="374650" indent="-285750" algn="just">
              <a:lnSpc>
                <a:spcPct val="130000"/>
              </a:lnSpc>
              <a:spcAft>
                <a:spcPts val="600"/>
              </a:spcAft>
              <a:buSzPts val="1400"/>
              <a:buFont typeface="Arial"/>
              <a:buChar char="•"/>
            </a:pPr>
            <a:endParaRPr lang="en-US" dirty="0">
              <a:solidFill>
                <a:schemeClr val="dk1"/>
              </a:solidFill>
              <a:latin typeface="Calibri"/>
              <a:ea typeface="+mn-lt"/>
              <a:cs typeface="Calibri"/>
            </a:endParaRPr>
          </a:p>
          <a:p>
            <a:pPr marL="92075" marR="181610" algn="just">
              <a:lnSpc>
                <a:spcPct val="100000"/>
              </a:lnSpc>
              <a:spcBef>
                <a:spcPts val="225"/>
              </a:spcBef>
            </a:pPr>
            <a:endParaRPr dirty="0">
              <a:latin typeface="Calibri"/>
              <a:cs typeface="Calibri"/>
            </a:endParaRPr>
          </a:p>
        </p:txBody>
      </p:sp>
      <p:sp>
        <p:nvSpPr>
          <p:cNvPr id="3" name="object 2">
            <a:extLst>
              <a:ext uri="{FF2B5EF4-FFF2-40B4-BE49-F238E27FC236}">
                <a16:creationId xmlns:a16="http://schemas.microsoft.com/office/drawing/2014/main" id="{CD76FEDF-AE35-4229-9BDE-9CAC34FA3567}"/>
              </a:ext>
            </a:extLst>
          </p:cNvPr>
          <p:cNvSpPr txBox="1"/>
          <p:nvPr/>
        </p:nvSpPr>
        <p:spPr>
          <a:xfrm>
            <a:off x="722195" y="1825423"/>
            <a:ext cx="3702322" cy="2333459"/>
          </a:xfrm>
          <a:prstGeom prst="rect">
            <a:avLst/>
          </a:prstGeom>
          <a:noFill/>
        </p:spPr>
        <p:txBody>
          <a:bodyPr vert="horz" wrap="square" lIns="0" tIns="28575" rIns="0" bIns="0" rtlCol="0">
            <a:spAutoFit/>
          </a:bodyPr>
          <a:lstStyle/>
          <a:p>
            <a:pPr algn="just">
              <a:lnSpc>
                <a:spcPct val="120000"/>
              </a:lnSpc>
            </a:pPr>
            <a:r>
              <a:rPr lang="it-IT" dirty="0">
                <a:solidFill>
                  <a:schemeClr val="dk1"/>
                </a:solidFill>
                <a:latin typeface="Calibri"/>
                <a:ea typeface="+mn-lt"/>
                <a:cs typeface="Calibri"/>
              </a:rPr>
              <a:t>Per assegnare automaticamente uno o più fascicoli si dovrà operare dall’apposita area di </a:t>
            </a:r>
            <a:r>
              <a:rPr lang="it-IT" i="1" dirty="0">
                <a:solidFill>
                  <a:schemeClr val="dk1"/>
                </a:solidFill>
                <a:effectLst>
                  <a:outerShdw blurRad="38100" dist="38100" dir="2700000" algn="tl">
                    <a:srgbClr val="000000">
                      <a:alpha val="43137"/>
                    </a:srgbClr>
                  </a:outerShdw>
                </a:effectLst>
                <a:latin typeface="Calibri"/>
                <a:ea typeface="+mn-lt"/>
                <a:cs typeface="Calibri"/>
              </a:rPr>
              <a:t>Ass. Auto CDA</a:t>
            </a:r>
            <a:r>
              <a:rPr lang="it-IT" dirty="0">
                <a:solidFill>
                  <a:schemeClr val="dk1"/>
                </a:solidFill>
                <a:latin typeface="Calibri"/>
                <a:ea typeface="+mn-lt"/>
                <a:cs typeface="Calibri"/>
              </a:rPr>
              <a:t>, cui l’utilizzatore – per poterla visualizzare – dovrà essere stato espressamente autorizzato in sede di configurazione della relativa utenza S.I.CI.D.</a:t>
            </a:r>
          </a:p>
        </p:txBody>
      </p:sp>
      <p:pic>
        <p:nvPicPr>
          <p:cNvPr id="5" name="Immagine 4">
            <a:extLst>
              <a:ext uri="{FF2B5EF4-FFF2-40B4-BE49-F238E27FC236}">
                <a16:creationId xmlns:a16="http://schemas.microsoft.com/office/drawing/2014/main" id="{2E891A22-3DBE-44B5-D519-07C91063C1CB}"/>
              </a:ext>
            </a:extLst>
          </p:cNvPr>
          <p:cNvPicPr>
            <a:picLocks noChangeAspect="1"/>
          </p:cNvPicPr>
          <p:nvPr/>
        </p:nvPicPr>
        <p:blipFill>
          <a:blip r:embed="rId2"/>
          <a:stretch>
            <a:fillRect/>
          </a:stretch>
        </p:blipFill>
        <p:spPr>
          <a:xfrm>
            <a:off x="5223101" y="1494504"/>
            <a:ext cx="6592979" cy="4645329"/>
          </a:xfrm>
          <a:prstGeom prst="rect">
            <a:avLst/>
          </a:prstGeom>
        </p:spPr>
      </p:pic>
    </p:spTree>
    <p:extLst>
      <p:ext uri="{BB962C8B-B14F-4D97-AF65-F5344CB8AC3E}">
        <p14:creationId xmlns:p14="http://schemas.microsoft.com/office/powerpoint/2010/main" val="964496286"/>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LASTSLIDEVIEWED" val="309,1,Slide54"/>
</p:tagLst>
</file>

<file path=ppt/theme/theme1.xml><?xml version="1.0" encoding="utf-8"?>
<a:theme xmlns:a="http://schemas.openxmlformats.org/drawingml/2006/main" name="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Simple Light">
      <a:majorFont>
        <a:latin typeface="Arial"/>
        <a:ea typeface="Arial"/>
        <a:cs typeface="Arial"/>
      </a:majorFont>
      <a:minorFont>
        <a:latin typeface="Helvetica"/>
        <a:ea typeface="Helvetica"/>
        <a:cs typeface="Helvetica"/>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9027789-733c-4c69-9658-3261ad6a2ebe" xsi:nil="true"/>
    <lcf76f155ced4ddcb4097134ff3c332f xmlns="e51b996e-8e65-4322-ab1b-b6986186a920">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6C2BED075D094D47BEED1432A078DA6D" ma:contentTypeVersion="13" ma:contentTypeDescription="Creare un nuovo documento." ma:contentTypeScope="" ma:versionID="f3cbd1be3cf80f9eb7a1eab8f663d263">
  <xsd:schema xmlns:xsd="http://www.w3.org/2001/XMLSchema" xmlns:xs="http://www.w3.org/2001/XMLSchema" xmlns:p="http://schemas.microsoft.com/office/2006/metadata/properties" xmlns:ns2="e51b996e-8e65-4322-ab1b-b6986186a920" xmlns:ns3="d9027789-733c-4c69-9658-3261ad6a2ebe" targetNamespace="http://schemas.microsoft.com/office/2006/metadata/properties" ma:root="true" ma:fieldsID="132414a1fc5ad5f9535c9b5d22d52284" ns2:_="" ns3:_="">
    <xsd:import namespace="e51b996e-8e65-4322-ab1b-b6986186a920"/>
    <xsd:import namespace="d9027789-733c-4c69-9658-3261ad6a2e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b996e-8e65-4322-ab1b-b6986186a9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b96d6b56-9229-47fc-a629-c3c0cfd3ea3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9027789-733c-4c69-9658-3261ad6a2eb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f769226-c558-4de1-8254-a74a995603fc}" ma:internalName="TaxCatchAll" ma:showField="CatchAllData" ma:web="d9027789-733c-4c69-9658-3261ad6a2eb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436D64C-2D49-4F67-AAE5-B0C5D4D62AFA}">
  <ds:schemaRefs>
    <ds:schemaRef ds:uri="http://schemas.microsoft.com/office/2006/metadata/properties"/>
    <ds:schemaRef ds:uri="http://purl.org/dc/elements/1.1/"/>
    <ds:schemaRef ds:uri="http://www.w3.org/XML/1998/namespace"/>
    <ds:schemaRef ds:uri="http://schemas.microsoft.com/office/2006/documentManagement/types"/>
    <ds:schemaRef ds:uri="1b33f3b5-1d24-4fc0-911b-0026e8a76e46"/>
    <ds:schemaRef ds:uri="http://purl.org/dc/dcmitype/"/>
    <ds:schemaRef ds:uri="http://schemas.microsoft.com/office/infopath/2007/PartnerControls"/>
    <ds:schemaRef ds:uri="http://schemas.openxmlformats.org/package/2006/metadata/core-properties"/>
    <ds:schemaRef ds:uri="82f6a70b-822a-49c0-8be8-fa79a0fd7826"/>
    <ds:schemaRef ds:uri="http://purl.org/dc/terms/"/>
  </ds:schemaRefs>
</ds:datastoreItem>
</file>

<file path=customXml/itemProps2.xml><?xml version="1.0" encoding="utf-8"?>
<ds:datastoreItem xmlns:ds="http://schemas.openxmlformats.org/officeDocument/2006/customXml" ds:itemID="{96475C33-36E7-4659-A625-F4191A3218CC}"/>
</file>

<file path=customXml/itemProps3.xml><?xml version="1.0" encoding="utf-8"?>
<ds:datastoreItem xmlns:ds="http://schemas.openxmlformats.org/officeDocument/2006/customXml" ds:itemID="{8B76E088-F1B7-484E-9B57-368135802A8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7158</TotalTime>
  <Words>2125</Words>
  <Application>Microsoft Office PowerPoint</Application>
  <PresentationFormat>Widescreen</PresentationFormat>
  <Paragraphs>120</Paragraphs>
  <Slides>24</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24</vt:i4>
      </vt:variant>
    </vt:vector>
  </HeadingPairs>
  <TitlesOfParts>
    <vt:vector size="29" baseType="lpstr">
      <vt:lpstr>Arial</vt:lpstr>
      <vt:lpstr>Calibri</vt:lpstr>
      <vt:lpstr>Helvetica</vt:lpstr>
      <vt:lpstr>Raleway</vt:lpstr>
      <vt:lpstr>Simple Light</vt:lpstr>
      <vt:lpstr>Presentazione standard di PowerPoint</vt:lpstr>
      <vt:lpstr>Indice</vt:lpstr>
      <vt:lpstr>1. Premessa</vt:lpstr>
      <vt:lpstr>2. L’assegnazione dei fascicoli </vt:lpstr>
      <vt:lpstr>2.1 L’assegnazione manuale </vt:lpstr>
      <vt:lpstr>2.1 L’assegnazione manuale (2 di 3) </vt:lpstr>
      <vt:lpstr>2.1 L’assegnazione manuale (3 di 3) </vt:lpstr>
      <vt:lpstr>2.2 L’assegnazione automatica </vt:lpstr>
      <vt:lpstr>2.2 L’assegnazione automatica (2 di 5) </vt:lpstr>
      <vt:lpstr>2.2 L’assegnazione automatica (3 di 5) </vt:lpstr>
      <vt:lpstr>2.2 L’assegnazione automatica (4 di 5) </vt:lpstr>
      <vt:lpstr>2.2 L’assegnazione automatica (5 di 5) </vt:lpstr>
      <vt:lpstr>3. L’invio delle comunicazioni/notificazioni di Cancelleria  </vt:lpstr>
      <vt:lpstr>3. L’invio delle comunicazioni/notificazioni di Cancelleria (2 di 6)  </vt:lpstr>
      <vt:lpstr>3. L’invio delle comunicazioni/notificazioni di Cancelleria (3 di 6)  </vt:lpstr>
      <vt:lpstr>3. L’invio delle comunicazioni/notificazioni di Cancelleria (4 di 6)  </vt:lpstr>
      <vt:lpstr>3. L’invio delle comunicazioni/notificazioni di Cancelleria (5 di 6)  </vt:lpstr>
      <vt:lpstr>3. L’invio delle comunicazioni/notificazioni di Cancelleria (6 di 6)  </vt:lpstr>
      <vt:lpstr>3.1. La gestione delle comunicazioni/notificazioni successiva all’invio  </vt:lpstr>
      <vt:lpstr>3.1. La gestione delle comunicazioni/notificazioni successiva all’invio (2 di 5)  </vt:lpstr>
      <vt:lpstr>3.1. La gestione delle comunicazioni/notificazioni successiva all’invio (3 di 5)  </vt:lpstr>
      <vt:lpstr>3.1. La gestione delle comunicazioni/notificazioni successiva all’invio (4 di 5)  </vt:lpstr>
      <vt:lpstr>3.1. La gestione delle comunicazioni/notificazioni successiva all’invio (5 di 5)  </vt:lpstr>
      <vt:lpstr>Grazie per 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romana.cipolla@gmail.com</dc:creator>
  <cp:lastModifiedBy>Ferdinanda Mariantonietta Ascrizzi</cp:lastModifiedBy>
  <cp:revision>109</cp:revision>
  <dcterms:created xsi:type="dcterms:W3CDTF">2021-07-29T09:49:52Z</dcterms:created>
  <dcterms:modified xsi:type="dcterms:W3CDTF">2023-07-14T11:02:08Z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0x0101006C2BED075D094D47BEED1432A078DA6D</vt:lpwstr>
  </property>
  <property fmtid="{D5CDD505-2E9C-101B-9397-08002B2CF9AE}" pid="3" name="MediaServiceImageTags">
    <vt:lpwstr/>
  </property>
</Properties>
</file>