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</p:sldMasterIdLst>
  <p:notesMasterIdLst>
    <p:notesMasterId r:id="rId16"/>
  </p:notesMasterIdLst>
  <p:sldIdLst>
    <p:sldId id="309" r:id="rId5"/>
    <p:sldId id="351" r:id="rId6"/>
    <p:sldId id="286" r:id="rId7"/>
    <p:sldId id="355" r:id="rId8"/>
    <p:sldId id="356" r:id="rId9"/>
    <p:sldId id="357" r:id="rId10"/>
    <p:sldId id="358" r:id="rId11"/>
    <p:sldId id="359" r:id="rId12"/>
    <p:sldId id="360" r:id="rId13"/>
    <p:sldId id="361" r:id="rId14"/>
    <p:sldId id="308" r:id="rId15"/>
  </p:sldIdLst>
  <p:sldSz cx="12192000" cy="6858000"/>
  <p:notesSz cx="6858000" cy="9144000"/>
  <p:custDataLst>
    <p:tags r:id="rId17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 userDrawn="1">
          <p15:clr>
            <a:srgbClr val="A4A3A4"/>
          </p15:clr>
        </p15:guide>
        <p15:guide id="2" pos="937" userDrawn="1">
          <p15:clr>
            <a:srgbClr val="A4A3A4"/>
          </p15:clr>
        </p15:guide>
        <p15:guide id="3" pos="7219" userDrawn="1">
          <p15:clr>
            <a:srgbClr val="A4A3A4"/>
          </p15:clr>
        </p15:guide>
        <p15:guide id="4" pos="2184" userDrawn="1">
          <p15:clr>
            <a:srgbClr val="A4A3A4"/>
          </p15:clr>
        </p15:guide>
        <p15:guide id="5" orient="horz" pos="1638" userDrawn="1">
          <p15:clr>
            <a:srgbClr val="A4A3A4"/>
          </p15:clr>
        </p15:guide>
        <p15:guide id="6" orient="horz" pos="1298" userDrawn="1">
          <p15:clr>
            <a:srgbClr val="A4A3A4"/>
          </p15:clr>
        </p15:guide>
        <p15:guide id="7" orient="horz" pos="981" userDrawn="1">
          <p15:clr>
            <a:srgbClr val="A4A3A4"/>
          </p15:clr>
        </p15:guide>
        <p15:guide id="8" pos="2593" userDrawn="1">
          <p15:clr>
            <a:srgbClr val="A4A3A4"/>
          </p15:clr>
        </p15:guide>
        <p15:guide id="9" pos="6403" userDrawn="1">
          <p15:clr>
            <a:srgbClr val="A4A3A4"/>
          </p15:clr>
        </p15:guide>
        <p15:guide id="10" pos="506" userDrawn="1">
          <p15:clr>
            <a:srgbClr val="A4A3A4"/>
          </p15:clr>
        </p15:guide>
        <p15:guide id="11" orient="horz" pos="4006" userDrawn="1">
          <p15:clr>
            <a:srgbClr val="A4A3A4"/>
          </p15:clr>
        </p15:guide>
        <p15:guide id="12" pos="5246" userDrawn="1">
          <p15:clr>
            <a:srgbClr val="A4A3A4"/>
          </p15:clr>
        </p15:guide>
        <p15:guide id="13" orient="horz" pos="709" userDrawn="1">
          <p15:clr>
            <a:srgbClr val="A4A3A4"/>
          </p15:clr>
        </p15:guide>
        <p15:guide id="14" orient="horz" pos="4065" userDrawn="1">
          <p15:clr>
            <a:srgbClr val="A4A3A4"/>
          </p15:clr>
        </p15:guide>
        <p15:guide id="15" orient="horz" pos="243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491EB15-E5B6-C1FC-DB62-2BA7935373F9}" name="Elisa Fontana" initials="EF" userId="S::elisa.fontana@intelleraconsulting.com::108155bc-8744-472f-957e-698d0aef76f1" providerId="AD"/>
  <p188:author id="{E9A0A888-150C-40B1-EC5E-5C03CF3DCC1A}" name="Marco Lombardi" initials="ML" userId="S::marco.lombardi@intelleraconsulting.com::09fee161-bd1f-4855-8316-b172fd94ee4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isa E Fontana" initials="EE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77F"/>
    <a:srgbClr val="52504E"/>
    <a:srgbClr val="D3172B"/>
    <a:srgbClr val="B3B3B3"/>
    <a:srgbClr val="004239"/>
    <a:srgbClr val="7AE1BF"/>
    <a:srgbClr val="EBF1F9"/>
    <a:srgbClr val="00BF6F"/>
    <a:srgbClr val="FFC658"/>
    <a:srgbClr val="B0B7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3EC95E-4C7A-4F7B-AEE3-17ED5E0E5DCC}" v="12" dt="2023-05-09T14:36:35.781"/>
    <p1510:client id="{A82884B4-AB84-4C1F-BA65-576FB794BEF3}" v="172" dt="2023-05-09T09:08:27.1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27102A9-8310-4765-A935-A1911B00CA55}" styleName="Stile chiaro 1 - Color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Stile chiaro 3 - Color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 autoAdjust="0"/>
    <p:restoredTop sz="95238" autoAdjust="0"/>
  </p:normalViewPr>
  <p:slideViewPr>
    <p:cSldViewPr snapToGrid="0">
      <p:cViewPr varScale="1">
        <p:scale>
          <a:sx n="111" d="100"/>
          <a:sy n="111" d="100"/>
        </p:scale>
        <p:origin x="632" y="192"/>
      </p:cViewPr>
      <p:guideLst>
        <p:guide orient="horz" pos="3929"/>
        <p:guide pos="937"/>
        <p:guide pos="7219"/>
        <p:guide pos="2184"/>
        <p:guide orient="horz" pos="1638"/>
        <p:guide orient="horz" pos="1298"/>
        <p:guide orient="horz" pos="981"/>
        <p:guide pos="2593"/>
        <p:guide pos="6403"/>
        <p:guide pos="506"/>
        <p:guide orient="horz" pos="4006"/>
        <p:guide pos="5246"/>
        <p:guide orient="horz" pos="709"/>
        <p:guide orient="horz" pos="4065"/>
        <p:guide orient="horz" pos="24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B43F61-01FD-EA4F-8FCC-E4EBBC31BB51}" type="doc">
      <dgm:prSet loTypeId="urn:microsoft.com/office/officeart/2005/8/layout/hProcess9" loCatId="" qsTypeId="urn:microsoft.com/office/officeart/2005/8/quickstyle/simple1" qsCatId="simple" csTypeId="urn:microsoft.com/office/officeart/2005/8/colors/accent1_2" csCatId="accent1" phldr="1"/>
      <dgm:spPr/>
    </dgm:pt>
    <dgm:pt modelId="{F9263F4A-F998-8B4A-B7CE-53122573239B}">
      <dgm:prSet phldrT="[Testo]"/>
      <dgm:spPr/>
      <dgm:t>
        <a:bodyPr/>
        <a:lstStyle/>
        <a:p>
          <a:pPr algn="ctr" rtl="0"/>
          <a:r>
            <a:rPr lang="it-IT" dirty="0"/>
            <a:t>Fase introduttiva</a:t>
          </a:r>
        </a:p>
        <a:p>
          <a:pPr algn="ctr" rtl="0"/>
          <a:endParaRPr lang="it-IT" dirty="0"/>
        </a:p>
      </dgm:t>
    </dgm:pt>
    <dgm:pt modelId="{D61F15D8-B650-E74B-93DC-933042DC0F9C}" type="parTrans" cxnId="{4CB8662E-D077-DB45-9317-B3408D1710A4}">
      <dgm:prSet/>
      <dgm:spPr/>
      <dgm:t>
        <a:bodyPr/>
        <a:lstStyle/>
        <a:p>
          <a:endParaRPr lang="it-IT"/>
        </a:p>
      </dgm:t>
    </dgm:pt>
    <dgm:pt modelId="{060DCB78-E5FD-0F4A-937F-14A13DC6110F}" type="sibTrans" cxnId="{4CB8662E-D077-DB45-9317-B3408D1710A4}">
      <dgm:prSet/>
      <dgm:spPr/>
      <dgm:t>
        <a:bodyPr/>
        <a:lstStyle/>
        <a:p>
          <a:endParaRPr lang="it-IT"/>
        </a:p>
      </dgm:t>
    </dgm:pt>
    <dgm:pt modelId="{23FB9D61-B183-0441-99EA-D5B94D5ACA1C}">
      <dgm:prSet phldrT="[Testo]"/>
      <dgm:spPr/>
      <dgm:t>
        <a:bodyPr/>
        <a:lstStyle/>
        <a:p>
          <a:pPr algn="ctr" rtl="0"/>
          <a:r>
            <a:rPr lang="it-IT" sz="2400" dirty="0"/>
            <a:t>Fase trattazione</a:t>
          </a:r>
        </a:p>
      </dgm:t>
    </dgm:pt>
    <dgm:pt modelId="{C1C82AA6-C349-7F4D-9A3D-876DB1ED62E3}" type="parTrans" cxnId="{89CDF1E2-7929-6149-9EF7-C05054F94CF0}">
      <dgm:prSet/>
      <dgm:spPr/>
      <dgm:t>
        <a:bodyPr/>
        <a:lstStyle/>
        <a:p>
          <a:endParaRPr lang="it-IT"/>
        </a:p>
      </dgm:t>
    </dgm:pt>
    <dgm:pt modelId="{A503175B-9400-6C4F-96BF-A170A6569A1E}" type="sibTrans" cxnId="{89CDF1E2-7929-6149-9EF7-C05054F94CF0}">
      <dgm:prSet/>
      <dgm:spPr/>
      <dgm:t>
        <a:bodyPr/>
        <a:lstStyle/>
        <a:p>
          <a:endParaRPr lang="it-IT"/>
        </a:p>
      </dgm:t>
    </dgm:pt>
    <dgm:pt modelId="{2EFD522B-9AD6-8245-9EF2-89037453E5B5}">
      <dgm:prSet phldrT="[Testo]"/>
      <dgm:spPr/>
      <dgm:t>
        <a:bodyPr/>
        <a:lstStyle/>
        <a:p>
          <a:pPr algn="ctr" rtl="0"/>
          <a:r>
            <a:rPr lang="it-IT" dirty="0"/>
            <a:t>Fase istruzione probatoria</a:t>
          </a:r>
        </a:p>
      </dgm:t>
    </dgm:pt>
    <dgm:pt modelId="{F352A8D7-7A23-E349-8F4E-15786577358C}" type="parTrans" cxnId="{917717B0-EDE3-694E-9AE1-957E705B32B7}">
      <dgm:prSet/>
      <dgm:spPr/>
      <dgm:t>
        <a:bodyPr/>
        <a:lstStyle/>
        <a:p>
          <a:endParaRPr lang="it-IT"/>
        </a:p>
      </dgm:t>
    </dgm:pt>
    <dgm:pt modelId="{ABA32E52-D636-5C43-B868-C047482944BC}" type="sibTrans" cxnId="{917717B0-EDE3-694E-9AE1-957E705B32B7}">
      <dgm:prSet/>
      <dgm:spPr/>
      <dgm:t>
        <a:bodyPr/>
        <a:lstStyle/>
        <a:p>
          <a:endParaRPr lang="it-IT"/>
        </a:p>
      </dgm:t>
    </dgm:pt>
    <dgm:pt modelId="{6018DADB-C77B-004E-B406-B312D71945B4}">
      <dgm:prSet/>
      <dgm:spPr/>
      <dgm:t>
        <a:bodyPr/>
        <a:lstStyle/>
        <a:p>
          <a:pPr rtl="0"/>
          <a:r>
            <a:rPr lang="it-IT" dirty="0"/>
            <a:t>Fase decisoria</a:t>
          </a:r>
        </a:p>
      </dgm:t>
    </dgm:pt>
    <dgm:pt modelId="{C4119BA8-ACCD-1D4A-94B2-D1CE7A5E23E3}" type="parTrans" cxnId="{69632849-9683-BF48-9722-6D4AB03531D0}">
      <dgm:prSet/>
      <dgm:spPr/>
      <dgm:t>
        <a:bodyPr/>
        <a:lstStyle/>
        <a:p>
          <a:endParaRPr lang="it-IT"/>
        </a:p>
      </dgm:t>
    </dgm:pt>
    <dgm:pt modelId="{0AF202CA-1540-C349-B14A-3C4A0F65E34E}" type="sibTrans" cxnId="{69632849-9683-BF48-9722-6D4AB03531D0}">
      <dgm:prSet/>
      <dgm:spPr/>
      <dgm:t>
        <a:bodyPr/>
        <a:lstStyle/>
        <a:p>
          <a:endParaRPr lang="it-IT"/>
        </a:p>
      </dgm:t>
    </dgm:pt>
    <dgm:pt modelId="{9C5F5C23-B254-AD41-84E9-D74F78A11D5D}">
      <dgm:prSet custT="1"/>
      <dgm:spPr/>
      <dgm:t>
        <a:bodyPr/>
        <a:lstStyle/>
        <a:p>
          <a:pPr algn="ctr" rtl="0"/>
          <a:r>
            <a:rPr lang="it-IT" sz="1800" dirty="0"/>
            <a:t>Art. 183 </a:t>
          </a:r>
          <a:r>
            <a:rPr lang="it-IT" sz="1800" dirty="0" err="1"/>
            <a:t>c.p.c.</a:t>
          </a:r>
          <a:endParaRPr lang="it-IT" sz="1800" dirty="0"/>
        </a:p>
      </dgm:t>
    </dgm:pt>
    <dgm:pt modelId="{E0B89459-18AD-BD45-813A-3CBD4E3B1E0A}" type="parTrans" cxnId="{A57B9E62-82C0-1C4C-8578-16A3865D03D6}">
      <dgm:prSet/>
      <dgm:spPr/>
      <dgm:t>
        <a:bodyPr/>
        <a:lstStyle/>
        <a:p>
          <a:endParaRPr lang="it-IT"/>
        </a:p>
      </dgm:t>
    </dgm:pt>
    <dgm:pt modelId="{3F1A2E7E-2221-C64D-92FF-3961E200064E}" type="sibTrans" cxnId="{A57B9E62-82C0-1C4C-8578-16A3865D03D6}">
      <dgm:prSet/>
      <dgm:spPr/>
      <dgm:t>
        <a:bodyPr/>
        <a:lstStyle/>
        <a:p>
          <a:endParaRPr lang="it-IT"/>
        </a:p>
      </dgm:t>
    </dgm:pt>
    <dgm:pt modelId="{3C8A42EE-A786-2549-B95F-D6BC7451B925}">
      <dgm:prSet custT="1"/>
      <dgm:spPr/>
      <dgm:t>
        <a:bodyPr/>
        <a:lstStyle/>
        <a:p>
          <a:pPr algn="ctr" rtl="0"/>
          <a:r>
            <a:rPr lang="it-IT" sz="1800" dirty="0"/>
            <a:t>Art. 269 </a:t>
          </a:r>
          <a:r>
            <a:rPr lang="it-IT" sz="1800" dirty="0" err="1"/>
            <a:t>c.p.c.</a:t>
          </a:r>
          <a:endParaRPr lang="it-IT" sz="1800" dirty="0"/>
        </a:p>
      </dgm:t>
    </dgm:pt>
    <dgm:pt modelId="{BB5660E0-1899-7D4D-AE7F-A57E33D38023}" type="parTrans" cxnId="{1EEDF5FA-71C0-6441-A711-FF74F713CEF1}">
      <dgm:prSet/>
      <dgm:spPr/>
      <dgm:t>
        <a:bodyPr/>
        <a:lstStyle/>
        <a:p>
          <a:endParaRPr lang="it-IT"/>
        </a:p>
      </dgm:t>
    </dgm:pt>
    <dgm:pt modelId="{844CF85D-A6B0-9D41-9F1B-4015659B9C01}" type="sibTrans" cxnId="{1EEDF5FA-71C0-6441-A711-FF74F713CEF1}">
      <dgm:prSet/>
      <dgm:spPr/>
      <dgm:t>
        <a:bodyPr/>
        <a:lstStyle/>
        <a:p>
          <a:endParaRPr lang="it-IT"/>
        </a:p>
      </dgm:t>
    </dgm:pt>
    <dgm:pt modelId="{FD9880E2-2696-BC4F-B760-0D82F56AFEC9}">
      <dgm:prSet/>
      <dgm:spPr/>
      <dgm:t>
        <a:bodyPr/>
        <a:lstStyle/>
        <a:p>
          <a:pPr algn="ctr" rtl="0"/>
          <a:r>
            <a:rPr lang="it-IT" dirty="0"/>
            <a:t>Art. 118 </a:t>
          </a:r>
          <a:r>
            <a:rPr lang="it-IT" dirty="0" err="1"/>
            <a:t>c.p.c.</a:t>
          </a:r>
          <a:endParaRPr lang="it-IT" dirty="0"/>
        </a:p>
      </dgm:t>
    </dgm:pt>
    <dgm:pt modelId="{D767A42B-4F79-EC43-887B-CB1A5C2C8589}" type="parTrans" cxnId="{77912B95-DB75-004A-AB07-99FC5D8C62BD}">
      <dgm:prSet/>
      <dgm:spPr/>
      <dgm:t>
        <a:bodyPr/>
        <a:lstStyle/>
        <a:p>
          <a:endParaRPr lang="it-IT"/>
        </a:p>
      </dgm:t>
    </dgm:pt>
    <dgm:pt modelId="{14FC0149-6C8E-F744-ADFD-A064703381DD}" type="sibTrans" cxnId="{77912B95-DB75-004A-AB07-99FC5D8C62BD}">
      <dgm:prSet/>
      <dgm:spPr/>
      <dgm:t>
        <a:bodyPr/>
        <a:lstStyle/>
        <a:p>
          <a:endParaRPr lang="it-IT"/>
        </a:p>
      </dgm:t>
    </dgm:pt>
    <dgm:pt modelId="{CC0562C2-17E8-B54F-858E-D3AC9CB37304}">
      <dgm:prSet/>
      <dgm:spPr/>
      <dgm:t>
        <a:bodyPr/>
        <a:lstStyle/>
        <a:p>
          <a:pPr algn="ctr" rtl="0"/>
          <a:r>
            <a:rPr lang="it-IT" dirty="0"/>
            <a:t>Art. 210 </a:t>
          </a:r>
          <a:r>
            <a:rPr lang="it-IT" dirty="0" err="1"/>
            <a:t>c.p.c.</a:t>
          </a:r>
          <a:endParaRPr lang="it-IT" dirty="0"/>
        </a:p>
      </dgm:t>
    </dgm:pt>
    <dgm:pt modelId="{58EA01CD-AED2-A245-A05D-A5073318ACCB}" type="parTrans" cxnId="{8BD5480A-CB47-4D44-9FD5-35155C016F7B}">
      <dgm:prSet/>
      <dgm:spPr/>
      <dgm:t>
        <a:bodyPr/>
        <a:lstStyle/>
        <a:p>
          <a:endParaRPr lang="it-IT"/>
        </a:p>
      </dgm:t>
    </dgm:pt>
    <dgm:pt modelId="{F1D87C35-5F23-8144-95AC-114BBBCC88F1}" type="sibTrans" cxnId="{8BD5480A-CB47-4D44-9FD5-35155C016F7B}">
      <dgm:prSet/>
      <dgm:spPr/>
      <dgm:t>
        <a:bodyPr/>
        <a:lstStyle/>
        <a:p>
          <a:endParaRPr lang="it-IT"/>
        </a:p>
      </dgm:t>
    </dgm:pt>
    <dgm:pt modelId="{AF98B9AE-DBD8-E742-BEFD-8AF5542524B4}">
      <dgm:prSet/>
      <dgm:spPr/>
      <dgm:t>
        <a:bodyPr/>
        <a:lstStyle/>
        <a:p>
          <a:pPr algn="ctr" rtl="0"/>
          <a:r>
            <a:rPr lang="it-IT" dirty="0"/>
            <a:t>Art. 213 </a:t>
          </a:r>
          <a:r>
            <a:rPr lang="it-IT" dirty="0" err="1"/>
            <a:t>c.p.c.</a:t>
          </a:r>
          <a:endParaRPr lang="it-IT" dirty="0"/>
        </a:p>
      </dgm:t>
    </dgm:pt>
    <dgm:pt modelId="{D5527D8E-F7B3-5C4D-839A-5F225FA9A8E8}" type="parTrans" cxnId="{B4B2EC0D-2865-8B40-8980-9A87E16B7F1D}">
      <dgm:prSet/>
      <dgm:spPr/>
      <dgm:t>
        <a:bodyPr/>
        <a:lstStyle/>
        <a:p>
          <a:endParaRPr lang="it-IT"/>
        </a:p>
      </dgm:t>
    </dgm:pt>
    <dgm:pt modelId="{AEE6193E-F314-274B-B2AC-79D557A1E9DC}" type="sibTrans" cxnId="{B4B2EC0D-2865-8B40-8980-9A87E16B7F1D}">
      <dgm:prSet/>
      <dgm:spPr/>
      <dgm:t>
        <a:bodyPr/>
        <a:lstStyle/>
        <a:p>
          <a:endParaRPr lang="it-IT"/>
        </a:p>
      </dgm:t>
    </dgm:pt>
    <dgm:pt modelId="{AD364666-72A2-B542-95E5-6754D4C46DD2}">
      <dgm:prSet/>
      <dgm:spPr/>
      <dgm:t>
        <a:bodyPr/>
        <a:lstStyle/>
        <a:p>
          <a:pPr algn="ctr" rtl="0"/>
          <a:r>
            <a:rPr lang="it-IT" dirty="0"/>
            <a:t>Art. 193 </a:t>
          </a:r>
          <a:r>
            <a:rPr lang="it-IT" dirty="0" err="1"/>
            <a:t>c.p.c.</a:t>
          </a:r>
          <a:endParaRPr lang="it-IT" dirty="0"/>
        </a:p>
      </dgm:t>
    </dgm:pt>
    <dgm:pt modelId="{8187112C-601C-4E47-8BF7-C92B1ACC4B42}" type="parTrans" cxnId="{6FD023B9-1424-394D-B36E-FA7F6695CEE0}">
      <dgm:prSet/>
      <dgm:spPr/>
      <dgm:t>
        <a:bodyPr/>
        <a:lstStyle/>
        <a:p>
          <a:endParaRPr lang="it-IT"/>
        </a:p>
      </dgm:t>
    </dgm:pt>
    <dgm:pt modelId="{E210B7E6-E790-8B47-B372-7C8027DFFF23}" type="sibTrans" cxnId="{6FD023B9-1424-394D-B36E-FA7F6695CEE0}">
      <dgm:prSet/>
      <dgm:spPr/>
      <dgm:t>
        <a:bodyPr/>
        <a:lstStyle/>
        <a:p>
          <a:endParaRPr lang="it-IT"/>
        </a:p>
      </dgm:t>
    </dgm:pt>
    <dgm:pt modelId="{28555E98-8C4D-CC46-8846-D94AAA74B167}">
      <dgm:prSet custT="1"/>
      <dgm:spPr/>
      <dgm:t>
        <a:bodyPr/>
        <a:lstStyle/>
        <a:p>
          <a:pPr algn="ctr" rtl="0"/>
          <a:r>
            <a:rPr lang="it-IT" sz="1800" dirty="0"/>
            <a:t>Art. 183 ter </a:t>
          </a:r>
          <a:r>
            <a:rPr lang="it-IT" sz="1800" dirty="0" err="1"/>
            <a:t>c.p.c.</a:t>
          </a:r>
          <a:endParaRPr lang="it-IT" sz="1800" dirty="0"/>
        </a:p>
      </dgm:t>
    </dgm:pt>
    <dgm:pt modelId="{1E65BBD8-42C2-A940-9ACE-B54240F7C6E7}" type="parTrans" cxnId="{9CC8E4EB-4060-6943-BB23-3B2A8014B45B}">
      <dgm:prSet/>
      <dgm:spPr/>
      <dgm:t>
        <a:bodyPr/>
        <a:lstStyle/>
        <a:p>
          <a:endParaRPr lang="it-IT"/>
        </a:p>
      </dgm:t>
    </dgm:pt>
    <dgm:pt modelId="{1988599E-9251-3846-8746-6ABB04D98C90}" type="sibTrans" cxnId="{9CC8E4EB-4060-6943-BB23-3B2A8014B45B}">
      <dgm:prSet/>
      <dgm:spPr/>
      <dgm:t>
        <a:bodyPr/>
        <a:lstStyle/>
        <a:p>
          <a:endParaRPr lang="it-IT"/>
        </a:p>
      </dgm:t>
    </dgm:pt>
    <dgm:pt modelId="{D844502E-5D97-B449-AD7B-ED02F2E66B59}">
      <dgm:prSet custT="1"/>
      <dgm:spPr/>
      <dgm:t>
        <a:bodyPr/>
        <a:lstStyle/>
        <a:p>
          <a:pPr algn="ctr" rtl="0"/>
          <a:r>
            <a:rPr lang="it-IT" sz="1800" dirty="0"/>
            <a:t>Art. 183 quater </a:t>
          </a:r>
          <a:r>
            <a:rPr lang="it-IT" sz="1800" dirty="0" err="1"/>
            <a:t>c.p.c.</a:t>
          </a:r>
          <a:endParaRPr lang="it-IT" sz="1800" dirty="0"/>
        </a:p>
      </dgm:t>
    </dgm:pt>
    <dgm:pt modelId="{A6CDE47E-49C9-914C-A6F1-6A12BFC9A980}" type="parTrans" cxnId="{AB158B6A-FBB6-1840-9100-B86484630CC6}">
      <dgm:prSet/>
      <dgm:spPr/>
      <dgm:t>
        <a:bodyPr/>
        <a:lstStyle/>
        <a:p>
          <a:endParaRPr lang="it-IT"/>
        </a:p>
      </dgm:t>
    </dgm:pt>
    <dgm:pt modelId="{9E38343A-6FDA-B649-8F4F-A92666B40F5D}" type="sibTrans" cxnId="{AB158B6A-FBB6-1840-9100-B86484630CC6}">
      <dgm:prSet/>
      <dgm:spPr/>
      <dgm:t>
        <a:bodyPr/>
        <a:lstStyle/>
        <a:p>
          <a:endParaRPr lang="it-IT"/>
        </a:p>
      </dgm:t>
    </dgm:pt>
    <dgm:pt modelId="{BDE11073-133B-DE4B-B547-320902C1B2E3}" type="pres">
      <dgm:prSet presAssocID="{74B43F61-01FD-EA4F-8FCC-E4EBBC31BB51}" presName="CompostProcess" presStyleCnt="0">
        <dgm:presLayoutVars>
          <dgm:dir/>
          <dgm:resizeHandles val="exact"/>
        </dgm:presLayoutVars>
      </dgm:prSet>
      <dgm:spPr/>
    </dgm:pt>
    <dgm:pt modelId="{FD90908A-6873-9A46-9055-4E647AE0E9B8}" type="pres">
      <dgm:prSet presAssocID="{74B43F61-01FD-EA4F-8FCC-E4EBBC31BB51}" presName="arrow" presStyleLbl="bgShp" presStyleIdx="0" presStyleCnt="1" custScaleX="89056" custScaleY="88718" custLinFactNeighborX="1089" custLinFactNeighborY="1368"/>
      <dgm:spPr/>
    </dgm:pt>
    <dgm:pt modelId="{365DA127-A770-EE42-857A-020625D236D3}" type="pres">
      <dgm:prSet presAssocID="{74B43F61-01FD-EA4F-8FCC-E4EBBC31BB51}" presName="linearProcess" presStyleCnt="0"/>
      <dgm:spPr/>
    </dgm:pt>
    <dgm:pt modelId="{FF5AED1E-6347-3948-B6EF-B1A3C871257D}" type="pres">
      <dgm:prSet presAssocID="{F9263F4A-F998-8B4A-B7CE-53122573239B}" presName="textNode" presStyleLbl="node1" presStyleIdx="0" presStyleCnt="4" custScaleX="54479" custScaleY="87652" custLinFactX="-6850" custLinFactNeighborX="-100000" custLinFactNeighborY="1145">
        <dgm:presLayoutVars>
          <dgm:bulletEnabled val="1"/>
        </dgm:presLayoutVars>
      </dgm:prSet>
      <dgm:spPr/>
    </dgm:pt>
    <dgm:pt modelId="{B9F7FF6B-3D88-E24C-9378-AEEDEA34481F}" type="pres">
      <dgm:prSet presAssocID="{060DCB78-E5FD-0F4A-937F-14A13DC6110F}" presName="sibTrans" presStyleCnt="0"/>
      <dgm:spPr/>
    </dgm:pt>
    <dgm:pt modelId="{1B6756E0-8F02-F54E-915E-8E2FC5407444}" type="pres">
      <dgm:prSet presAssocID="{23FB9D61-B183-0441-99EA-D5B94D5ACA1C}" presName="textNode" presStyleLbl="node1" presStyleIdx="1" presStyleCnt="4" custScaleX="67439" custScaleY="91399" custLinFactX="3799" custLinFactNeighborX="100000" custLinFactNeighborY="3282">
        <dgm:presLayoutVars>
          <dgm:bulletEnabled val="1"/>
        </dgm:presLayoutVars>
      </dgm:prSet>
      <dgm:spPr/>
    </dgm:pt>
    <dgm:pt modelId="{40858010-AF97-D841-BF3C-2655FB6A4293}" type="pres">
      <dgm:prSet presAssocID="{A503175B-9400-6C4F-96BF-A170A6569A1E}" presName="sibTrans" presStyleCnt="0"/>
      <dgm:spPr/>
    </dgm:pt>
    <dgm:pt modelId="{E7D8D1D0-A6FB-9D48-8A30-76BF775222FA}" type="pres">
      <dgm:prSet presAssocID="{2EFD522B-9AD6-8245-9EF2-89037453E5B5}" presName="textNode" presStyleLbl="node1" presStyleIdx="2" presStyleCnt="4" custScaleX="68667" custScaleY="92735" custLinFactNeighborX="73777" custLinFactNeighborY="4274">
        <dgm:presLayoutVars>
          <dgm:bulletEnabled val="1"/>
        </dgm:presLayoutVars>
      </dgm:prSet>
      <dgm:spPr/>
    </dgm:pt>
    <dgm:pt modelId="{1E33F762-276A-E544-9759-8A10781545B6}" type="pres">
      <dgm:prSet presAssocID="{ABA32E52-D636-5C43-B868-C047482944BC}" presName="sibTrans" presStyleCnt="0"/>
      <dgm:spPr/>
    </dgm:pt>
    <dgm:pt modelId="{B39301D7-0A56-6241-A615-57C8F24D8AA0}" type="pres">
      <dgm:prSet presAssocID="{6018DADB-C77B-004E-B406-B312D71945B4}" presName="textNode" presStyleLbl="node1" presStyleIdx="3" presStyleCnt="4" custScaleX="70516" custScaleY="92460" custLinFactNeighborX="30021" custLinFactNeighborY="5840">
        <dgm:presLayoutVars>
          <dgm:bulletEnabled val="1"/>
        </dgm:presLayoutVars>
      </dgm:prSet>
      <dgm:spPr/>
    </dgm:pt>
  </dgm:ptLst>
  <dgm:cxnLst>
    <dgm:cxn modelId="{8BD5480A-CB47-4D44-9FD5-35155C016F7B}" srcId="{2EFD522B-9AD6-8245-9EF2-89037453E5B5}" destId="{CC0562C2-17E8-B54F-858E-D3AC9CB37304}" srcOrd="2" destOrd="0" parTransId="{58EA01CD-AED2-A245-A05D-A5073318ACCB}" sibTransId="{F1D87C35-5F23-8144-95AC-114BBBCC88F1}"/>
    <dgm:cxn modelId="{88CD720A-29B7-5444-B6B6-4335487A81EF}" type="presOf" srcId="{FD9880E2-2696-BC4F-B760-0D82F56AFEC9}" destId="{E7D8D1D0-A6FB-9D48-8A30-76BF775222FA}" srcOrd="0" destOrd="1" presId="urn:microsoft.com/office/officeart/2005/8/layout/hProcess9"/>
    <dgm:cxn modelId="{EB2F610C-A4DE-CF42-9AFB-3AFADA419746}" type="presOf" srcId="{2EFD522B-9AD6-8245-9EF2-89037453E5B5}" destId="{E7D8D1D0-A6FB-9D48-8A30-76BF775222FA}" srcOrd="0" destOrd="0" presId="urn:microsoft.com/office/officeart/2005/8/layout/hProcess9"/>
    <dgm:cxn modelId="{B4B2EC0D-2865-8B40-8980-9A87E16B7F1D}" srcId="{2EFD522B-9AD6-8245-9EF2-89037453E5B5}" destId="{AF98B9AE-DBD8-E742-BEFD-8AF5542524B4}" srcOrd="3" destOrd="0" parTransId="{D5527D8E-F7B3-5C4D-839A-5F225FA9A8E8}" sibTransId="{AEE6193E-F314-274B-B2AC-79D557A1E9DC}"/>
    <dgm:cxn modelId="{C9E0441E-9050-0F47-BED5-1EA5B19D9AD5}" type="presOf" srcId="{D844502E-5D97-B449-AD7B-ED02F2E66B59}" destId="{1B6756E0-8F02-F54E-915E-8E2FC5407444}" srcOrd="0" destOrd="4" presId="urn:microsoft.com/office/officeart/2005/8/layout/hProcess9"/>
    <dgm:cxn modelId="{7C3E751E-963E-FC43-A3B0-041677635DCE}" type="presOf" srcId="{AF98B9AE-DBD8-E742-BEFD-8AF5542524B4}" destId="{E7D8D1D0-A6FB-9D48-8A30-76BF775222FA}" srcOrd="0" destOrd="4" presId="urn:microsoft.com/office/officeart/2005/8/layout/hProcess9"/>
    <dgm:cxn modelId="{4CB8662E-D077-DB45-9317-B3408D1710A4}" srcId="{74B43F61-01FD-EA4F-8FCC-E4EBBC31BB51}" destId="{F9263F4A-F998-8B4A-B7CE-53122573239B}" srcOrd="0" destOrd="0" parTransId="{D61F15D8-B650-E74B-93DC-933042DC0F9C}" sibTransId="{060DCB78-E5FD-0F4A-937F-14A13DC6110F}"/>
    <dgm:cxn modelId="{EFCC1148-B5D3-7C46-8086-106C6269A7F6}" type="presOf" srcId="{6018DADB-C77B-004E-B406-B312D71945B4}" destId="{B39301D7-0A56-6241-A615-57C8F24D8AA0}" srcOrd="0" destOrd="0" presId="urn:microsoft.com/office/officeart/2005/8/layout/hProcess9"/>
    <dgm:cxn modelId="{68FBA648-181E-6947-86F8-510CF26CFA43}" type="presOf" srcId="{28555E98-8C4D-CC46-8846-D94AAA74B167}" destId="{1B6756E0-8F02-F54E-915E-8E2FC5407444}" srcOrd="0" destOrd="3" presId="urn:microsoft.com/office/officeart/2005/8/layout/hProcess9"/>
    <dgm:cxn modelId="{69632849-9683-BF48-9722-6D4AB03531D0}" srcId="{74B43F61-01FD-EA4F-8FCC-E4EBBC31BB51}" destId="{6018DADB-C77B-004E-B406-B312D71945B4}" srcOrd="3" destOrd="0" parTransId="{C4119BA8-ACCD-1D4A-94B2-D1CE7A5E23E3}" sibTransId="{0AF202CA-1540-C349-B14A-3C4A0F65E34E}"/>
    <dgm:cxn modelId="{7C8F045F-3169-C544-8FA5-7FB2D072562E}" type="presOf" srcId="{AD364666-72A2-B542-95E5-6754D4C46DD2}" destId="{E7D8D1D0-A6FB-9D48-8A30-76BF775222FA}" srcOrd="0" destOrd="2" presId="urn:microsoft.com/office/officeart/2005/8/layout/hProcess9"/>
    <dgm:cxn modelId="{A57B9E62-82C0-1C4C-8578-16A3865D03D6}" srcId="{23FB9D61-B183-0441-99EA-D5B94D5ACA1C}" destId="{9C5F5C23-B254-AD41-84E9-D74F78A11D5D}" srcOrd="0" destOrd="0" parTransId="{E0B89459-18AD-BD45-813A-3CBD4E3B1E0A}" sibTransId="{3F1A2E7E-2221-C64D-92FF-3961E200064E}"/>
    <dgm:cxn modelId="{AB158B6A-FBB6-1840-9100-B86484630CC6}" srcId="{23FB9D61-B183-0441-99EA-D5B94D5ACA1C}" destId="{D844502E-5D97-B449-AD7B-ED02F2E66B59}" srcOrd="3" destOrd="0" parTransId="{A6CDE47E-49C9-914C-A6F1-6A12BFC9A980}" sibTransId="{9E38343A-6FDA-B649-8F4F-A92666B40F5D}"/>
    <dgm:cxn modelId="{839B4571-AAF0-1247-BDB3-6B0959CF8D41}" type="presOf" srcId="{74B43F61-01FD-EA4F-8FCC-E4EBBC31BB51}" destId="{BDE11073-133B-DE4B-B547-320902C1B2E3}" srcOrd="0" destOrd="0" presId="urn:microsoft.com/office/officeart/2005/8/layout/hProcess9"/>
    <dgm:cxn modelId="{77912B95-DB75-004A-AB07-99FC5D8C62BD}" srcId="{2EFD522B-9AD6-8245-9EF2-89037453E5B5}" destId="{FD9880E2-2696-BC4F-B760-0D82F56AFEC9}" srcOrd="0" destOrd="0" parTransId="{D767A42B-4F79-EC43-887B-CB1A5C2C8589}" sibTransId="{14FC0149-6C8E-F744-ADFD-A064703381DD}"/>
    <dgm:cxn modelId="{8F91FF98-6CCB-FF41-BEB8-996C01BFAFCA}" type="presOf" srcId="{23FB9D61-B183-0441-99EA-D5B94D5ACA1C}" destId="{1B6756E0-8F02-F54E-915E-8E2FC5407444}" srcOrd="0" destOrd="0" presId="urn:microsoft.com/office/officeart/2005/8/layout/hProcess9"/>
    <dgm:cxn modelId="{917717B0-EDE3-694E-9AE1-957E705B32B7}" srcId="{74B43F61-01FD-EA4F-8FCC-E4EBBC31BB51}" destId="{2EFD522B-9AD6-8245-9EF2-89037453E5B5}" srcOrd="2" destOrd="0" parTransId="{F352A8D7-7A23-E349-8F4E-15786577358C}" sibTransId="{ABA32E52-D636-5C43-B868-C047482944BC}"/>
    <dgm:cxn modelId="{6FD023B9-1424-394D-B36E-FA7F6695CEE0}" srcId="{2EFD522B-9AD6-8245-9EF2-89037453E5B5}" destId="{AD364666-72A2-B542-95E5-6754D4C46DD2}" srcOrd="1" destOrd="0" parTransId="{8187112C-601C-4E47-8BF7-C92B1ACC4B42}" sibTransId="{E210B7E6-E790-8B47-B372-7C8027DFFF23}"/>
    <dgm:cxn modelId="{FC6707CE-ECAE-7340-9567-DAA3E6346F14}" type="presOf" srcId="{3C8A42EE-A786-2549-B95F-D6BC7451B925}" destId="{1B6756E0-8F02-F54E-915E-8E2FC5407444}" srcOrd="0" destOrd="2" presId="urn:microsoft.com/office/officeart/2005/8/layout/hProcess9"/>
    <dgm:cxn modelId="{86A395D5-431C-7546-A90F-82256B491BEF}" type="presOf" srcId="{F9263F4A-F998-8B4A-B7CE-53122573239B}" destId="{FF5AED1E-6347-3948-B6EF-B1A3C871257D}" srcOrd="0" destOrd="0" presId="urn:microsoft.com/office/officeart/2005/8/layout/hProcess9"/>
    <dgm:cxn modelId="{89CDF1E2-7929-6149-9EF7-C05054F94CF0}" srcId="{74B43F61-01FD-EA4F-8FCC-E4EBBC31BB51}" destId="{23FB9D61-B183-0441-99EA-D5B94D5ACA1C}" srcOrd="1" destOrd="0" parTransId="{C1C82AA6-C349-7F4D-9A3D-876DB1ED62E3}" sibTransId="{A503175B-9400-6C4F-96BF-A170A6569A1E}"/>
    <dgm:cxn modelId="{92407CE3-1861-9345-B2B8-26EB41314FCE}" type="presOf" srcId="{9C5F5C23-B254-AD41-84E9-D74F78A11D5D}" destId="{1B6756E0-8F02-F54E-915E-8E2FC5407444}" srcOrd="0" destOrd="1" presId="urn:microsoft.com/office/officeart/2005/8/layout/hProcess9"/>
    <dgm:cxn modelId="{4D11D6E9-3F1D-054E-9386-FD118B241047}" type="presOf" srcId="{CC0562C2-17E8-B54F-858E-D3AC9CB37304}" destId="{E7D8D1D0-A6FB-9D48-8A30-76BF775222FA}" srcOrd="0" destOrd="3" presId="urn:microsoft.com/office/officeart/2005/8/layout/hProcess9"/>
    <dgm:cxn modelId="{9CC8E4EB-4060-6943-BB23-3B2A8014B45B}" srcId="{23FB9D61-B183-0441-99EA-D5B94D5ACA1C}" destId="{28555E98-8C4D-CC46-8846-D94AAA74B167}" srcOrd="2" destOrd="0" parTransId="{1E65BBD8-42C2-A940-9ACE-B54240F7C6E7}" sibTransId="{1988599E-9251-3846-8746-6ABB04D98C90}"/>
    <dgm:cxn modelId="{1EEDF5FA-71C0-6441-A711-FF74F713CEF1}" srcId="{23FB9D61-B183-0441-99EA-D5B94D5ACA1C}" destId="{3C8A42EE-A786-2549-B95F-D6BC7451B925}" srcOrd="1" destOrd="0" parTransId="{BB5660E0-1899-7D4D-AE7F-A57E33D38023}" sibTransId="{844CF85D-A6B0-9D41-9F1B-4015659B9C01}"/>
    <dgm:cxn modelId="{A2BF5003-B66F-D045-B353-49D91A75B912}" type="presParOf" srcId="{BDE11073-133B-DE4B-B547-320902C1B2E3}" destId="{FD90908A-6873-9A46-9055-4E647AE0E9B8}" srcOrd="0" destOrd="0" presId="urn:microsoft.com/office/officeart/2005/8/layout/hProcess9"/>
    <dgm:cxn modelId="{519F90F0-E17E-EC4F-A226-E90E171A7943}" type="presParOf" srcId="{BDE11073-133B-DE4B-B547-320902C1B2E3}" destId="{365DA127-A770-EE42-857A-020625D236D3}" srcOrd="1" destOrd="0" presId="urn:microsoft.com/office/officeart/2005/8/layout/hProcess9"/>
    <dgm:cxn modelId="{06D207DA-4EB9-EE4F-A0EB-0E71129BE198}" type="presParOf" srcId="{365DA127-A770-EE42-857A-020625D236D3}" destId="{FF5AED1E-6347-3948-B6EF-B1A3C871257D}" srcOrd="0" destOrd="0" presId="urn:microsoft.com/office/officeart/2005/8/layout/hProcess9"/>
    <dgm:cxn modelId="{57810937-97D7-0F4F-A130-2ADDE13928F4}" type="presParOf" srcId="{365DA127-A770-EE42-857A-020625D236D3}" destId="{B9F7FF6B-3D88-E24C-9378-AEEDEA34481F}" srcOrd="1" destOrd="0" presId="urn:microsoft.com/office/officeart/2005/8/layout/hProcess9"/>
    <dgm:cxn modelId="{5B4F4FCB-DE3E-9140-B3B8-485D45D8F9EC}" type="presParOf" srcId="{365DA127-A770-EE42-857A-020625D236D3}" destId="{1B6756E0-8F02-F54E-915E-8E2FC5407444}" srcOrd="2" destOrd="0" presId="urn:microsoft.com/office/officeart/2005/8/layout/hProcess9"/>
    <dgm:cxn modelId="{52BF8A69-733A-E940-9474-07AEB32BA24C}" type="presParOf" srcId="{365DA127-A770-EE42-857A-020625D236D3}" destId="{40858010-AF97-D841-BF3C-2655FB6A4293}" srcOrd="3" destOrd="0" presId="urn:microsoft.com/office/officeart/2005/8/layout/hProcess9"/>
    <dgm:cxn modelId="{A3BAC260-17BC-A240-9F22-C7F8F1260E60}" type="presParOf" srcId="{365DA127-A770-EE42-857A-020625D236D3}" destId="{E7D8D1D0-A6FB-9D48-8A30-76BF775222FA}" srcOrd="4" destOrd="0" presId="urn:microsoft.com/office/officeart/2005/8/layout/hProcess9"/>
    <dgm:cxn modelId="{DCC0A80A-EDEC-3441-8F56-CC787F83AC60}" type="presParOf" srcId="{365DA127-A770-EE42-857A-020625D236D3}" destId="{1E33F762-276A-E544-9759-8A10781545B6}" srcOrd="5" destOrd="0" presId="urn:microsoft.com/office/officeart/2005/8/layout/hProcess9"/>
    <dgm:cxn modelId="{39DFC0F1-F2C6-CC47-8CD6-7F84DBF39494}" type="presParOf" srcId="{365DA127-A770-EE42-857A-020625D236D3}" destId="{B39301D7-0A56-6241-A615-57C8F24D8AA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90908A-6873-9A46-9055-4E647AE0E9B8}">
      <dsp:nvSpPr>
        <dsp:cNvPr id="0" name=""/>
        <dsp:cNvSpPr/>
      </dsp:nvSpPr>
      <dsp:spPr>
        <a:xfrm>
          <a:off x="1594329" y="480677"/>
          <a:ext cx="9229051" cy="608428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5AED1E-6347-3948-B6EF-B1A3C871257D}">
      <dsp:nvSpPr>
        <dsp:cNvPr id="0" name=""/>
        <dsp:cNvSpPr/>
      </dsp:nvSpPr>
      <dsp:spPr>
        <a:xfrm>
          <a:off x="0" y="2258174"/>
          <a:ext cx="2278674" cy="24044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dirty="0"/>
            <a:t>Fase introduttiva</a:t>
          </a:r>
        </a:p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700" kern="1200" dirty="0"/>
        </a:p>
      </dsp:txBody>
      <dsp:txXfrm>
        <a:off x="111236" y="2369410"/>
        <a:ext cx="2056202" cy="2181997"/>
      </dsp:txXfrm>
    </dsp:sp>
    <dsp:sp modelId="{1B6756E0-8F02-F54E-915E-8E2FC5407444}">
      <dsp:nvSpPr>
        <dsp:cNvPr id="0" name=""/>
        <dsp:cNvSpPr/>
      </dsp:nvSpPr>
      <dsp:spPr>
        <a:xfrm>
          <a:off x="3249593" y="2265403"/>
          <a:ext cx="2820747" cy="25072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Fase trattazione</a:t>
          </a:r>
        </a:p>
        <a:p>
          <a:pPr marL="171450" lvl="1" indent="-171450" algn="ctr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800" kern="1200" dirty="0"/>
            <a:t>Art. 183 </a:t>
          </a:r>
          <a:r>
            <a:rPr lang="it-IT" sz="1800" kern="1200" dirty="0" err="1"/>
            <a:t>c.p.c.</a:t>
          </a:r>
          <a:endParaRPr lang="it-IT" sz="1800" kern="1200" dirty="0"/>
        </a:p>
        <a:p>
          <a:pPr marL="171450" lvl="1" indent="-171450" algn="ctr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800" kern="1200" dirty="0"/>
            <a:t>Art. 269 </a:t>
          </a:r>
          <a:r>
            <a:rPr lang="it-IT" sz="1800" kern="1200" dirty="0" err="1"/>
            <a:t>c.p.c.</a:t>
          </a:r>
          <a:endParaRPr lang="it-IT" sz="1800" kern="1200" dirty="0"/>
        </a:p>
        <a:p>
          <a:pPr marL="171450" lvl="1" indent="-171450" algn="ctr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800" kern="1200" dirty="0"/>
            <a:t>Art. 183 ter </a:t>
          </a:r>
          <a:r>
            <a:rPr lang="it-IT" sz="1800" kern="1200" dirty="0" err="1"/>
            <a:t>c.p.c.</a:t>
          </a:r>
          <a:endParaRPr lang="it-IT" sz="1800" kern="1200" dirty="0"/>
        </a:p>
        <a:p>
          <a:pPr marL="171450" lvl="1" indent="-171450" algn="ctr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800" kern="1200" dirty="0"/>
            <a:t>Art. 183 quater </a:t>
          </a:r>
          <a:r>
            <a:rPr lang="it-IT" sz="1800" kern="1200" dirty="0" err="1"/>
            <a:t>c.p.c.</a:t>
          </a:r>
          <a:endParaRPr lang="it-IT" sz="1800" kern="1200" dirty="0"/>
        </a:p>
      </dsp:txBody>
      <dsp:txXfrm>
        <a:off x="3371987" y="2387797"/>
        <a:ext cx="2575959" cy="2262469"/>
      </dsp:txXfrm>
    </dsp:sp>
    <dsp:sp modelId="{E7D8D1D0-A6FB-9D48-8A30-76BF775222FA}">
      <dsp:nvSpPr>
        <dsp:cNvPr id="0" name=""/>
        <dsp:cNvSpPr/>
      </dsp:nvSpPr>
      <dsp:spPr>
        <a:xfrm>
          <a:off x="6171889" y="2274291"/>
          <a:ext cx="2872111" cy="25439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dirty="0"/>
            <a:t>Fase istruzione probatoria</a:t>
          </a:r>
        </a:p>
        <a:p>
          <a:pPr marL="228600" lvl="1" indent="-228600" algn="ctr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100" kern="1200" dirty="0"/>
            <a:t>Art. 118 </a:t>
          </a:r>
          <a:r>
            <a:rPr lang="it-IT" sz="2100" kern="1200" dirty="0" err="1"/>
            <a:t>c.p.c.</a:t>
          </a:r>
          <a:endParaRPr lang="it-IT" sz="2100" kern="1200" dirty="0"/>
        </a:p>
        <a:p>
          <a:pPr marL="228600" lvl="1" indent="-228600" algn="ctr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100" kern="1200" dirty="0"/>
            <a:t>Art. 193 </a:t>
          </a:r>
          <a:r>
            <a:rPr lang="it-IT" sz="2100" kern="1200" dirty="0" err="1"/>
            <a:t>c.p.c.</a:t>
          </a:r>
          <a:endParaRPr lang="it-IT" sz="2100" kern="1200" dirty="0"/>
        </a:p>
        <a:p>
          <a:pPr marL="228600" lvl="1" indent="-228600" algn="ctr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100" kern="1200" dirty="0"/>
            <a:t>Art. 210 </a:t>
          </a:r>
          <a:r>
            <a:rPr lang="it-IT" sz="2100" kern="1200" dirty="0" err="1"/>
            <a:t>c.p.c.</a:t>
          </a:r>
          <a:endParaRPr lang="it-IT" sz="2100" kern="1200" dirty="0"/>
        </a:p>
        <a:p>
          <a:pPr marL="228600" lvl="1" indent="-228600" algn="ctr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100" kern="1200" dirty="0"/>
            <a:t>Art. 213 </a:t>
          </a:r>
          <a:r>
            <a:rPr lang="it-IT" sz="2100" kern="1200" dirty="0" err="1"/>
            <a:t>c.p.c.</a:t>
          </a:r>
          <a:endParaRPr lang="it-IT" sz="2100" kern="1200" dirty="0"/>
        </a:p>
      </dsp:txBody>
      <dsp:txXfrm>
        <a:off x="6296072" y="2398474"/>
        <a:ext cx="2623745" cy="2295540"/>
      </dsp:txXfrm>
    </dsp:sp>
    <dsp:sp modelId="{B39301D7-0A56-6241-A615-57C8F24D8AA0}">
      <dsp:nvSpPr>
        <dsp:cNvPr id="0" name=""/>
        <dsp:cNvSpPr/>
      </dsp:nvSpPr>
      <dsp:spPr>
        <a:xfrm>
          <a:off x="9242551" y="2321021"/>
          <a:ext cx="2949448" cy="2536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700" kern="1200" dirty="0"/>
            <a:t>Fase decisoria</a:t>
          </a:r>
        </a:p>
      </dsp:txBody>
      <dsp:txXfrm>
        <a:off x="9366366" y="2444836"/>
        <a:ext cx="2701818" cy="2288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DA8F8-B397-C84C-B421-9B5451ED5A39}" type="datetimeFigureOut">
              <a:rPr lang="it-IT" smtClean="0"/>
              <a:t>16/06/23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E48FC-613A-8147-9C97-A6C237BAC54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1011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C00FE6C0-0867-4045-90AD-DC577695CD53}"/>
              </a:ext>
            </a:extLst>
          </p:cNvPr>
          <p:cNvSpPr txBox="1"/>
          <p:nvPr userDrawn="1"/>
        </p:nvSpPr>
        <p:spPr>
          <a:xfrm>
            <a:off x="11306264" y="6348130"/>
            <a:ext cx="396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F0D3942-F811-4470-8CE3-88B124240BF4}" type="slidenum">
              <a:rPr lang="it-IT" sz="1200" smtClean="0">
                <a:solidFill>
                  <a:schemeClr val="bg1"/>
                </a:solidFill>
              </a:rPr>
              <a:t>‹N›</a:t>
            </a:fld>
            <a:endParaRPr lang="it-IT" sz="1200">
              <a:solidFill>
                <a:schemeClr val="bg1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B7BD248-E71F-423E-A465-CF9BDF9117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55" t="7852" r="9783" b="16532"/>
          <a:stretch/>
        </p:blipFill>
        <p:spPr bwMode="auto">
          <a:xfrm>
            <a:off x="6545058" y="1139367"/>
            <a:ext cx="5646942" cy="57186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2" name="Immagine 13">
            <a:extLst>
              <a:ext uri="{FF2B5EF4-FFF2-40B4-BE49-F238E27FC236}">
                <a16:creationId xmlns:a16="http://schemas.microsoft.com/office/drawing/2014/main" id="{258B4EAD-39A1-8AEF-4560-DBD7B0131B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027" y="152400"/>
            <a:ext cx="8287837" cy="570088"/>
          </a:xfrm>
          <a:prstGeom prst="rect">
            <a:avLst/>
          </a:prstGeom>
        </p:spPr>
      </p:pic>
      <p:sp>
        <p:nvSpPr>
          <p:cNvPr id="3" name="Rettangolo 8">
            <a:extLst>
              <a:ext uri="{FF2B5EF4-FFF2-40B4-BE49-F238E27FC236}">
                <a16:creationId xmlns:a16="http://schemas.microsoft.com/office/drawing/2014/main" id="{3FA3D276-2B3E-6895-2A42-6F6B112A2AB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641" y="778512"/>
            <a:ext cx="11732283" cy="68353"/>
          </a:xfrm>
          <a:prstGeom prst="rect">
            <a:avLst/>
          </a:prstGeom>
          <a:solidFill>
            <a:srgbClr val="D3172B"/>
          </a:solidFill>
          <a:ln>
            <a:noFill/>
          </a:ln>
        </p:spPr>
        <p:txBody>
          <a:bodyPr rot="0" vert="horz" wrap="square" lIns="68580" tIns="34290" rIns="68580" bIns="34290" anchor="ctr" anchorCtr="0" upright="1">
            <a:noAutofit/>
          </a:bodyPr>
          <a:lstStyle/>
          <a:p>
            <a:endParaRPr lang="it-IT"/>
          </a:p>
        </p:txBody>
      </p:sp>
      <p:pic>
        <p:nvPicPr>
          <p:cNvPr id="4" name="Immagine 9">
            <a:extLst>
              <a:ext uri="{FF2B5EF4-FFF2-40B4-BE49-F238E27FC236}">
                <a16:creationId xmlns:a16="http://schemas.microsoft.com/office/drawing/2014/main" id="{72AD7790-F093-80DE-3818-A823473AFE1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791" y="6212961"/>
            <a:ext cx="1438562" cy="50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275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olo Testo"/>
          <p:cNvSpPr txBox="1">
            <a:spLocks noGrp="1"/>
          </p:cNvSpPr>
          <p:nvPr>
            <p:ph type="title"/>
          </p:nvPr>
        </p:nvSpPr>
        <p:spPr>
          <a:xfrm>
            <a:off x="412371" y="881360"/>
            <a:ext cx="11360803" cy="76360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>
                <a:solidFill>
                  <a:srgbClr val="00677F"/>
                </a:solidFill>
              </a:defRPr>
            </a:lvl1pPr>
          </a:lstStyle>
          <a:p>
            <a:r>
              <a:t>Titolo Testo</a:t>
            </a:r>
          </a:p>
        </p:txBody>
      </p:sp>
      <p:sp>
        <p:nvSpPr>
          <p:cNvPr id="29" name="Corpo livello uno…"/>
          <p:cNvSpPr txBox="1">
            <a:spLocks noGrp="1"/>
          </p:cNvSpPr>
          <p:nvPr>
            <p:ph type="body" idx="1"/>
          </p:nvPr>
        </p:nvSpPr>
        <p:spPr>
          <a:xfrm>
            <a:off x="415599" y="1838325"/>
            <a:ext cx="11360803" cy="4253508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Corpo</a:t>
            </a:r>
            <a:r>
              <a:rPr dirty="0"/>
              <a:t> </a:t>
            </a:r>
            <a:r>
              <a:rPr dirty="0" err="1"/>
              <a:t>livello</a:t>
            </a:r>
            <a:r>
              <a:rPr dirty="0"/>
              <a:t> uno</a:t>
            </a:r>
          </a:p>
          <a:p>
            <a:pPr lvl="1"/>
            <a:r>
              <a:rPr dirty="0" err="1"/>
              <a:t>Corpo</a:t>
            </a:r>
            <a:r>
              <a:rPr dirty="0"/>
              <a:t> </a:t>
            </a:r>
            <a:r>
              <a:rPr dirty="0" err="1"/>
              <a:t>livello</a:t>
            </a:r>
            <a:r>
              <a:rPr dirty="0"/>
              <a:t> due</a:t>
            </a:r>
          </a:p>
          <a:p>
            <a:pPr lvl="2"/>
            <a:r>
              <a:rPr dirty="0" err="1"/>
              <a:t>Corpo</a:t>
            </a:r>
            <a:r>
              <a:rPr dirty="0"/>
              <a:t> </a:t>
            </a:r>
            <a:r>
              <a:rPr dirty="0" err="1"/>
              <a:t>livello</a:t>
            </a:r>
            <a:r>
              <a:rPr dirty="0"/>
              <a:t> </a:t>
            </a:r>
            <a:r>
              <a:rPr dirty="0" err="1"/>
              <a:t>tre</a:t>
            </a:r>
            <a:endParaRPr dirty="0"/>
          </a:p>
          <a:p>
            <a:pPr lvl="3"/>
            <a:r>
              <a:rPr dirty="0" err="1"/>
              <a:t>Corpo</a:t>
            </a:r>
            <a:r>
              <a:rPr dirty="0"/>
              <a:t> </a:t>
            </a:r>
            <a:r>
              <a:rPr dirty="0" err="1"/>
              <a:t>livello</a:t>
            </a:r>
            <a:r>
              <a:rPr dirty="0"/>
              <a:t> quattro</a:t>
            </a:r>
          </a:p>
          <a:p>
            <a:pPr lvl="4"/>
            <a:r>
              <a:rPr dirty="0" err="1"/>
              <a:t>Corpo</a:t>
            </a:r>
            <a:r>
              <a:rPr dirty="0"/>
              <a:t> </a:t>
            </a:r>
            <a:r>
              <a:rPr dirty="0" err="1"/>
              <a:t>livello</a:t>
            </a:r>
            <a:r>
              <a:rPr dirty="0"/>
              <a:t> cinque</a:t>
            </a:r>
          </a:p>
        </p:txBody>
      </p:sp>
      <p:sp>
        <p:nvSpPr>
          <p:cNvPr id="30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5844653" y="6256908"/>
            <a:ext cx="496241" cy="446228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86CB4B4D-7CA3-9044-876B-883B54F8677D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8" name="Rettangolo 8">
            <a:extLst>
              <a:ext uri="{FF2B5EF4-FFF2-40B4-BE49-F238E27FC236}">
                <a16:creationId xmlns:a16="http://schemas.microsoft.com/office/drawing/2014/main" id="{4107E3B1-15D5-40D8-B5A2-8D7604D011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641" y="778512"/>
            <a:ext cx="11732283" cy="68353"/>
          </a:xfrm>
          <a:prstGeom prst="rect">
            <a:avLst/>
          </a:prstGeom>
          <a:solidFill>
            <a:srgbClr val="D3172B"/>
          </a:solidFill>
          <a:ln>
            <a:noFill/>
          </a:ln>
        </p:spPr>
        <p:txBody>
          <a:bodyPr rot="0" vert="horz" wrap="square" lIns="68580" tIns="34290" rIns="68580" bIns="34290" anchor="ctr" anchorCtr="0" upright="1">
            <a:noAutofit/>
          </a:bodyPr>
          <a:lstStyle/>
          <a:p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9429FD05-2E85-4A7A-A17B-80AF2A4966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474441" y="6222413"/>
            <a:ext cx="6881926" cy="215741"/>
          </a:xfrm>
          <a:prstGeom prst="rect">
            <a:avLst/>
          </a:prstGeom>
          <a:solidFill>
            <a:srgbClr val="D3172B"/>
          </a:solidFill>
          <a:ln>
            <a:noFill/>
          </a:ln>
        </p:spPr>
        <p:txBody>
          <a:bodyPr rot="0" vert="horz" wrap="square" lIns="68580" tIns="34290" rIns="68580" bIns="34290" anchor="ctr" anchorCtr="0" upright="1">
            <a:noAutofit/>
          </a:bodyPr>
          <a:lstStyle/>
          <a:p>
            <a:endParaRPr lang="it-IT"/>
          </a:p>
        </p:txBody>
      </p:sp>
      <p:pic>
        <p:nvPicPr>
          <p:cNvPr id="2" name="Immagine 9">
            <a:extLst>
              <a:ext uri="{FF2B5EF4-FFF2-40B4-BE49-F238E27FC236}">
                <a16:creationId xmlns:a16="http://schemas.microsoft.com/office/drawing/2014/main" id="{EF238AB4-9FE8-8803-F851-47700F1E07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0791" y="6212961"/>
            <a:ext cx="1438562" cy="508515"/>
          </a:xfrm>
          <a:prstGeom prst="rect">
            <a:avLst/>
          </a:prstGeom>
        </p:spPr>
      </p:pic>
      <p:pic>
        <p:nvPicPr>
          <p:cNvPr id="3" name="Immagine 13">
            <a:extLst>
              <a:ext uri="{FF2B5EF4-FFF2-40B4-BE49-F238E27FC236}">
                <a16:creationId xmlns:a16="http://schemas.microsoft.com/office/drawing/2014/main" id="{46EC2811-C9F4-4993-AA19-6D07F65FAE3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027" y="152400"/>
            <a:ext cx="8287837" cy="570088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7087-6788-AB4B-9BCA-4F5D546C1DCE}" type="datetimeFigureOut">
              <a:rPr lang="it-IT" smtClean="0"/>
              <a:t>16/06/23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80C4E-FA27-DD4E-AA4B-34F078D8BB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42807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>
            <a:spLocks noGrp="1"/>
          </p:cNvSpPr>
          <p:nvPr>
            <p:ph type="title"/>
          </p:nvPr>
        </p:nvSpPr>
        <p:spPr>
          <a:xfrm>
            <a:off x="415599" y="593368"/>
            <a:ext cx="11360803" cy="7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21896" tIns="121896" rIns="121896" bIns="121896">
            <a:normAutofit/>
          </a:bodyPr>
          <a:lstStyle/>
          <a:p>
            <a:r>
              <a:t>Titolo Testo</a:t>
            </a:r>
          </a:p>
        </p:txBody>
      </p:sp>
      <p:sp>
        <p:nvSpPr>
          <p:cNvPr id="3" name="Corpo livello uno…"/>
          <p:cNvSpPr txBox="1">
            <a:spLocks noGrp="1"/>
          </p:cNvSpPr>
          <p:nvPr>
            <p:ph type="body" idx="1"/>
          </p:nvPr>
        </p:nvSpPr>
        <p:spPr>
          <a:xfrm>
            <a:off x="415599" y="1536633"/>
            <a:ext cx="11360803" cy="455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21896" tIns="121896" rIns="121896" bIns="121896">
            <a:normAutofit/>
          </a:bodyPr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531970" y="6256909"/>
            <a:ext cx="496241" cy="446228"/>
          </a:xfrm>
          <a:prstGeom prst="rect">
            <a:avLst/>
          </a:prstGeom>
          <a:ln w="12700">
            <a:miter lim="400000"/>
          </a:ln>
        </p:spPr>
        <p:txBody>
          <a:bodyPr wrap="none" lIns="121896" tIns="121896" rIns="121896" bIns="121896" anchor="ctr">
            <a:spAutoFit/>
          </a:bodyPr>
          <a:lstStyle>
            <a:lvl1pPr algn="r">
              <a:defRPr sz="1300">
                <a:solidFill>
                  <a:schemeClr val="accent2">
                    <a:lumOff val="21764"/>
                  </a:schemeClr>
                </a:solidFill>
              </a:defRPr>
            </a:lvl1pPr>
          </a:lstStyle>
          <a:p>
            <a:pPr defTabSz="1219170" hangingPunct="0"/>
            <a:fld id="{86CB4B4D-7CA3-9044-876B-883B54F8677D}" type="slidenum">
              <a:rPr kern="0">
                <a:solidFill>
                  <a:srgbClr val="212121">
                    <a:lumOff val="21764"/>
                  </a:srgbClr>
                </a:solidFill>
                <a:latin typeface="Arial"/>
                <a:ea typeface="Arial"/>
                <a:cs typeface="Arial"/>
                <a:sym typeface="Arial"/>
              </a:rPr>
              <a:pPr defTabSz="1219170" hangingPunct="0"/>
              <a:t>‹N›</a:t>
            </a:fld>
            <a:endParaRPr kern="0">
              <a:solidFill>
                <a:srgbClr val="212121">
                  <a:lumOff val="21764"/>
                </a:srgbClr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7" r:id="rId2"/>
    <p:sldLayoutId id="2147483698" r:id="rId3"/>
  </p:sldLayoutIdLst>
  <p:transition spd="med"/>
  <p:txStyles>
    <p:titleStyle>
      <a:lvl1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609585" marR="0" indent="-457189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●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1pPr>
      <a:lvl2pPr marL="1340118" marR="0" indent="-544272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○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2pPr>
      <a:lvl3pPr marL="1949703" marR="0" indent="-544272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■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3pPr>
      <a:lvl4pPr marL="2559288" marR="0" indent="-544272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●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4pPr>
      <a:lvl5pPr marL="3168873" marR="0" indent="-544272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○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5pPr>
      <a:lvl6pPr marL="3778458" marR="0" indent="-544272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■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6pPr>
      <a:lvl7pPr marL="4388042" marR="0" indent="-544272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●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7pPr>
      <a:lvl8pPr marL="4997627" marR="0" indent="-544272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○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8pPr>
      <a:lvl9pPr marL="5607212" marR="0" indent="-544272" algn="l" defTabSz="121917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■"/>
        <a:tabLst/>
        <a:defRPr sz="2400" b="0" i="0" u="none" strike="noStrike" cap="none" spc="0" baseline="0">
          <a:ln>
            <a:noFill/>
          </a:ln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AADF8B3-8E36-C882-3C30-BEF348381FD3}"/>
              </a:ext>
            </a:extLst>
          </p:cNvPr>
          <p:cNvSpPr txBox="1"/>
          <p:nvPr/>
        </p:nvSpPr>
        <p:spPr>
          <a:xfrm>
            <a:off x="1006886" y="2335496"/>
            <a:ext cx="4458945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it-IT" sz="2800" b="1" dirty="0"/>
              <a:t>Primo grado: fase di trattazione e ordinanze «definitorie»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E0F69F0-9A2B-7D34-C181-8595188FBD6F}"/>
              </a:ext>
            </a:extLst>
          </p:cNvPr>
          <p:cNvSpPr txBox="1"/>
          <p:nvPr/>
        </p:nvSpPr>
        <p:spPr>
          <a:xfrm>
            <a:off x="-2" y="5087570"/>
            <a:ext cx="6472719" cy="95410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tabLst>
                <a:tab pos="3060065" algn="ctr"/>
                <a:tab pos="6120130" algn="r"/>
              </a:tabLst>
            </a:pPr>
            <a:r>
              <a:rPr lang="it-IT" sz="14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Progetto: PON Governance e Capacità Istituzionale 2014-2020 </a:t>
            </a:r>
            <a:endParaRPr lang="it-IT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3060065" algn="ctr"/>
                <a:tab pos="6120130" algn="r"/>
              </a:tabLst>
            </a:pPr>
            <a:r>
              <a:rPr lang="it-IT" sz="14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Titolo progetto: “Modelli, Sistemi e Competenze per l’implementazione dell’Ufficio per il Processo”</a:t>
            </a:r>
            <a:endParaRPr lang="it-IT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tabLst>
                <a:tab pos="3060065" algn="ctr"/>
                <a:tab pos="6120130" algn="r"/>
              </a:tabLst>
            </a:pPr>
            <a:r>
              <a:rPr lang="it-IT" sz="1400" i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CUP: H29J22000390006</a:t>
            </a:r>
            <a:endParaRPr lang="it-IT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645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0D95E4-EF4C-362D-76DE-C89C37710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2800" dirty="0"/>
              <a:t>2. Le nuove ordinanze definitorie ex art. 183-ter e 183-quater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C6FD12C-4915-EAC7-41B1-B4BD1323F3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52396" indent="0" algn="ctr">
              <a:buNone/>
            </a:pPr>
            <a:r>
              <a:rPr lang="it-IT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Tratti specifici dell’ordinanza ex art. 183-quater</a:t>
            </a:r>
          </a:p>
          <a:p>
            <a:pPr algn="just"/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Ordinanza di rigetto della domanda.</a:t>
            </a:r>
          </a:p>
          <a:p>
            <a:pPr algn="just"/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Presupposti: a) la domanda è manifestamente infondata; b) non è sanata la nullità della citazione ex art. 163 n. 3-4.</a:t>
            </a:r>
          </a:p>
          <a:p>
            <a:pPr algn="just"/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Ambito di applicazione circoscritto: entro la fine dell’udienza ex art. 183 c.p.c.</a:t>
            </a:r>
          </a:p>
          <a:p>
            <a:pPr algn="just"/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Provvede sulle spese di lite ed è provvisoriamente esecutiva.</a:t>
            </a:r>
          </a:p>
        </p:txBody>
      </p:sp>
    </p:spTree>
    <p:extLst>
      <p:ext uri="{BB962C8B-B14F-4D97-AF65-F5344CB8AC3E}">
        <p14:creationId xmlns:p14="http://schemas.microsoft.com/office/powerpoint/2010/main" val="35343197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razie!"/>
          <p:cNvSpPr txBox="1">
            <a:spLocks noGrp="1"/>
          </p:cNvSpPr>
          <p:nvPr>
            <p:ph type="title"/>
          </p:nvPr>
        </p:nvSpPr>
        <p:spPr>
          <a:xfrm>
            <a:off x="2405022" y="2747816"/>
            <a:ext cx="7381955" cy="763601"/>
          </a:xfrm>
          <a:prstGeom prst="rect">
            <a:avLst/>
          </a:prstGeom>
        </p:spPr>
        <p:txBody>
          <a:bodyPr lIns="121896" tIns="121896" rIns="121896" bIns="121896">
            <a:normAutofit fontScale="90000"/>
          </a:bodyPr>
          <a:lstStyle>
            <a:lvl1pPr algn="ctr" defTabSz="914400">
              <a:defRPr sz="2000">
                <a:solidFill>
                  <a:srgbClr val="A32020"/>
                </a:solidFill>
                <a:latin typeface="Raleway"/>
                <a:ea typeface="Raleway"/>
                <a:cs typeface="Raleway"/>
                <a:sym typeface="Raleway"/>
              </a:defRPr>
            </a:lvl1pPr>
          </a:lstStyle>
          <a:p>
            <a:r>
              <a:rPr lang="it-IT" sz="5600" b="1" dirty="0">
                <a:solidFill>
                  <a:srgbClr val="00677F"/>
                </a:solidFill>
              </a:rPr>
              <a:t>Grazie per l’attenzione!</a:t>
            </a:r>
            <a:endParaRPr dirty="0">
              <a:solidFill>
                <a:srgbClr val="00677F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47234C-A7BB-59CE-D4E5-F7767F46A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0" dirty="0"/>
              <a:t>Indice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9E7A0A0-AF39-7F4A-7629-4298F62CF3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396" indent="0" algn="just">
              <a:buNone/>
            </a:pP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Obiettivo: Il presente intervento ha ad oggetto le modifiche apportate dal d.lgs. 149/2022 alla disciplina della fase di trattazione del rito ordinario di cognizione, con un focus particolare sulle nuove ordinanze c.d. definitorie adottabili nel corso del giudizio.</a:t>
            </a:r>
          </a:p>
          <a:p>
            <a:pPr marL="609596" indent="-457200" algn="just">
              <a:buAutoNum type="arabicPeriod"/>
            </a:pP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Fase di trattazione</a:t>
            </a:r>
          </a:p>
          <a:p>
            <a:pPr marL="609596" indent="-457200" algn="just">
              <a:buAutoNum type="arabicPeriod"/>
            </a:pPr>
            <a:r>
              <a:rPr lang="it-IT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nuove ordinanze definitorie ex artt. 183-bis e 183-ter</a:t>
            </a:r>
          </a:p>
          <a:p>
            <a:pPr marL="152396" indent="0">
              <a:buNone/>
            </a:pPr>
            <a:endParaRPr lang="it-IT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0919652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92FD4A9D-1DE1-2C47-BCC2-58B63D1323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2399828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215064C8-E62B-CF48-8D71-A983C781907A}"/>
              </a:ext>
            </a:extLst>
          </p:cNvPr>
          <p:cNvSpPr/>
          <p:nvPr/>
        </p:nvSpPr>
        <p:spPr>
          <a:xfrm>
            <a:off x="2122745" y="3000022"/>
            <a:ext cx="1429347" cy="85795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/>
              <a:t>Art. 171 bis </a:t>
            </a:r>
            <a:r>
              <a:rPr lang="it-IT" sz="1100" dirty="0" err="1"/>
              <a:t>c.p.c.</a:t>
            </a:r>
            <a:endParaRPr lang="it-IT" sz="1100" dirty="0"/>
          </a:p>
          <a:p>
            <a:pPr algn="ctr"/>
            <a:r>
              <a:rPr lang="it-IT" sz="1100" dirty="0"/>
              <a:t>Art. 171 ter </a:t>
            </a:r>
            <a:r>
              <a:rPr lang="it-IT" sz="1100" dirty="0" err="1"/>
              <a:t>c.p.c.</a:t>
            </a:r>
            <a:endParaRPr lang="it-IT" sz="1100" dirty="0"/>
          </a:p>
          <a:p>
            <a:pPr algn="ctr"/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21389475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B8D789-CA8A-0B81-B142-62EAB304D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1. La fase di trattazione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DA6E79A-7851-F01C-AC3A-F11A411693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396" indent="0">
              <a:buNone/>
            </a:pPr>
            <a:r>
              <a:rPr lang="it-IT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Raccordo tra fase introduttiva e fase di trattazione</a:t>
            </a:r>
          </a:p>
          <a:p>
            <a:pPr marL="152396" indent="0" algn="just">
              <a:buNone/>
            </a:pPr>
            <a:endParaRPr lang="it-IT" dirty="0"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marL="152396" indent="0" algn="just">
              <a:buNone/>
            </a:pPr>
            <a:r>
              <a:rPr lang="it-IT" dirty="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Se non ricorrono i presupposti di cui all’art. 171-bis, comma 1 c.p.c., il giudice adotta ai sensi del comma 3 un decreto (comunicato a cura della cancelleria) con cui conferma l’udienza o la differisce fino ad un massimo di 45 giorni, «rispetto alla quale decorrono i termini indicati dall’art. 171-ter c.p.c.». </a:t>
            </a:r>
          </a:p>
          <a:p>
            <a:pPr marL="152396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8476004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B7ABFE-8E8C-5C51-98C4-707C55C52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1. La fase di trattazione 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4609E2F-962F-A40E-4588-E4A99CD86E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52396" indent="0" algn="ctr">
              <a:buNone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La nuova prima udienza ex art. 183 c.p.c.</a:t>
            </a:r>
          </a:p>
          <a:p>
            <a:pPr marL="152396" indent="0">
              <a:buNone/>
            </a:pP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Nuovo regime di fissazione del </a:t>
            </a:r>
            <a:r>
              <a:rPr lang="it-IT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thema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decidendum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del </a:t>
            </a:r>
            <a:r>
              <a:rPr lang="it-IT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thema</a:t>
            </a:r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probandum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invertita la scansione temporale, le vecchie memorie scritte ex art. 183, comma 6 sono anteposte all’udienza di prima comparizione.</a:t>
            </a:r>
          </a:p>
          <a:p>
            <a:pPr marL="152396" indent="0" algn="just">
              <a:buNone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contenuto delle memorie di cui all’art. 171-ter c.p.c. è pressoché identico a quello ex art. 186, comma 3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1), 2) e 3) c.p.c., salvo qualche aspetto marginale dettato da esigenze di riordino sistematico.</a:t>
            </a:r>
          </a:p>
          <a:p>
            <a:pPr marL="152396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0129639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27E1FB-74FF-0C77-5011-77920E7C8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1. La fase di trattazione 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AC5A08E-798B-0F82-B4FA-7E391F56AE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52396" indent="0" algn="ctr">
              <a:buNone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nuova prima udienza ex art. 183 c.p.c.</a:t>
            </a:r>
          </a:p>
          <a:p>
            <a:pPr marL="152396" indent="0" algn="just">
              <a:buNone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Primo passo (necessario): tentativo obbligatorio di conciliazione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imposta la comparizione personale delle parti, altrimenti valutazione ex art. 116, comma 2 c.p.c.</a:t>
            </a:r>
          </a:p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Secondo passo (eventuale): viene accolta la richiesta di autorizzazione dell’attore a chiamare in causa il terzo ex art. 171-ter, n. 1) c.p.c., il giudice fissa una nuova udienza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. NB: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norma dell’art. 269, comma 3 c.p.c., il termine per la richiesta di chiamata del terzo nella memoria di cui sopra è a pena di decadenza.</a:t>
            </a:r>
          </a:p>
        </p:txBody>
      </p:sp>
    </p:spTree>
    <p:extLst>
      <p:ext uri="{BB962C8B-B14F-4D97-AF65-F5344CB8AC3E}">
        <p14:creationId xmlns:p14="http://schemas.microsoft.com/office/powerpoint/2010/main" val="50389559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D9CB67-6FF0-7BF5-50ED-B5A8D4D93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1. La fase di trattazione 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E51064E-27CA-89D0-3D1D-32723692BD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152396" indent="0" algn="ctr">
              <a:buNone/>
            </a:pP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nuova prima udienza ex art. 183 c.p.c.</a:t>
            </a:r>
          </a:p>
          <a:p>
            <a:pPr marL="152396" indent="0" algn="just">
              <a:buNone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Art. 183, comma 4: il giudice decide sulle richieste istruttorie e predispone con ordinanza il calendario del processo sino all’udienza di rimessione in decisione.</a:t>
            </a:r>
          </a:p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L’udienza per l’assunzione delle prove ammesse va fissata entro 90 giorni e l’ordinanza che la fissa, se emanata fuori udienza, deve essere adottata entro i successivi 30 giorni. Termini ordinatori.</a:t>
            </a:r>
          </a:p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Art. 183, comma 5: se vengono disposti d’ufficio mezzi di prova, ciascuna parte può: a) dedurre, entro il termine perentorio indicato nella stessa ordinanza i mezzi di prova necessari in relazione ai primi; b) depositare memorie di replica nell’ulteriore termine perentorio parimenti assegnato dal giudice.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9167844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5C0390-32A4-A36A-A9BC-2BE337864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371" y="881360"/>
            <a:ext cx="11360803" cy="866417"/>
          </a:xfrm>
        </p:spPr>
        <p:txBody>
          <a:bodyPr/>
          <a:lstStyle/>
          <a:p>
            <a:pPr algn="ctr"/>
            <a:r>
              <a:rPr lang="it-IT" sz="2800" dirty="0"/>
              <a:t>2. Le nuove ordinanze definitorie ex art. 183-ter e 183-quater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233CBE6-4414-847E-1334-85891B8DE1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152396" indent="0" algn="ctr">
              <a:buNone/>
            </a:pPr>
            <a:r>
              <a:rPr lang="it-IT" sz="3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Tratti comuni alle due ordinanze</a:t>
            </a:r>
          </a:p>
          <a:p>
            <a:pPr algn="just"/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Ratio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filtro in primo grado delle controversie manifestamente fondate o infondate.</a:t>
            </a:r>
          </a:p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Competenza del tribunale aventi ad oggetto diritti disponibili (quindi anche le controversie di competenza del collegio ma non quelle di competenza del giudice di pace).</a:t>
            </a:r>
          </a:p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Necessaria previa istanza di parte.</a:t>
            </a:r>
          </a:p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Reclamabili ex art. 669-terdecies c.p.c.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a) r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eclamo accolto,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il giudizio prosegue dinanzi ad un giudice diverso da quello che ha emesso l’ordinanza; b) m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ancato reclamo o reclamo respinto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, l’ordinanza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definisce il giudizio e non è impugnabile.</a:t>
            </a:r>
          </a:p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 acquistano autorità di giudicato né la loro autorità può essere invocata in altri processi.</a:t>
            </a:r>
          </a:p>
          <a:p>
            <a:pPr algn="just"/>
            <a:endParaRPr lang="it-IT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2396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3777327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45C4B4-F1C4-2B4E-D3B5-5F8B2B493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599" y="892935"/>
            <a:ext cx="11360803" cy="945390"/>
          </a:xfrm>
        </p:spPr>
        <p:txBody>
          <a:bodyPr/>
          <a:lstStyle/>
          <a:p>
            <a:pPr algn="ctr"/>
            <a:r>
              <a:rPr lang="it-IT" sz="2800" dirty="0"/>
              <a:t>2. Le nuove ordinanze definitorie ex art. 183-ter e 183-quater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0D7149E-8A12-BF4C-242C-AE2D38E924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52396" indent="0" algn="ctr">
              <a:buNone/>
            </a:pPr>
            <a:r>
              <a:rPr lang="it-IT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Tratti specifici dell’ordinanza ex art. 183-ter</a:t>
            </a:r>
          </a:p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Ordinanza di accoglimento della domanda.</a:t>
            </a:r>
          </a:p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Presupposti: a) fatti costitutivi provati; b) difese di controparte manifestamente infondate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.</a:t>
            </a:r>
          </a:p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Ampio ambito di applicazione: adottabile anche dopo produzione dei documenti e/o assunzione delle prove.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Provvede sulle spese ed è provvisoriamente esecutiva ma non costituisce anche titolo per iscrizione di ipoteca giudiziale. </a:t>
            </a:r>
          </a:p>
        </p:txBody>
      </p:sp>
    </p:spTree>
    <p:extLst>
      <p:ext uri="{BB962C8B-B14F-4D97-AF65-F5344CB8AC3E}">
        <p14:creationId xmlns:p14="http://schemas.microsoft.com/office/powerpoint/2010/main" val="618024684"/>
      </p:ext>
    </p:extLst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309,1,Slide54"/>
</p:tagLst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Light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9027789-733c-4c69-9658-3261ad6a2ebe" xsi:nil="true"/>
    <lcf76f155ced4ddcb4097134ff3c332f xmlns="e51b996e-8e65-4322-ab1b-b6986186a92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C2BED075D094D47BEED1432A078DA6D" ma:contentTypeVersion="13" ma:contentTypeDescription="Creare un nuovo documento." ma:contentTypeScope="" ma:versionID="f3cbd1be3cf80f9eb7a1eab8f663d263">
  <xsd:schema xmlns:xsd="http://www.w3.org/2001/XMLSchema" xmlns:xs="http://www.w3.org/2001/XMLSchema" xmlns:p="http://schemas.microsoft.com/office/2006/metadata/properties" xmlns:ns2="e51b996e-8e65-4322-ab1b-b6986186a920" xmlns:ns3="d9027789-733c-4c69-9658-3261ad6a2ebe" targetNamespace="http://schemas.microsoft.com/office/2006/metadata/properties" ma:root="true" ma:fieldsID="132414a1fc5ad5f9535c9b5d22d52284" ns2:_="" ns3:_="">
    <xsd:import namespace="e51b996e-8e65-4322-ab1b-b6986186a920"/>
    <xsd:import namespace="d9027789-733c-4c69-9658-3261ad6a2e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1b996e-8e65-4322-ab1b-b6986186a9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Tag immagine" ma:readOnly="false" ma:fieldId="{5cf76f15-5ced-4ddc-b409-7134ff3c332f}" ma:taxonomyMulti="true" ma:sspId="b96d6b56-9229-47fc-a629-c3c0cfd3ea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027789-733c-4c69-9658-3261ad6a2ebe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f769226-c558-4de1-8254-a74a995603fc}" ma:internalName="TaxCatchAll" ma:showField="CatchAllData" ma:web="d9027789-733c-4c69-9658-3261ad6a2e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436D64C-2D49-4F67-AAE5-B0C5D4D62AFA}">
  <ds:schemaRefs>
    <ds:schemaRef ds:uri="1b33f3b5-1d24-4fc0-911b-0026e8a76e46"/>
    <ds:schemaRef ds:uri="http://purl.org/dc/elements/1.1/"/>
    <ds:schemaRef ds:uri="82f6a70b-822a-49c0-8be8-fa79a0fd7826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02FBED0-7563-4013-851F-7F0E42B85283}"/>
</file>

<file path=customXml/itemProps3.xml><?xml version="1.0" encoding="utf-8"?>
<ds:datastoreItem xmlns:ds="http://schemas.openxmlformats.org/officeDocument/2006/customXml" ds:itemID="{8B76E088-F1B7-484E-9B57-368135802A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6836</TotalTime>
  <Words>949</Words>
  <Application>Microsoft Macintosh PowerPoint</Application>
  <PresentationFormat>Widescreen</PresentationFormat>
  <Paragraphs>63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7" baseType="lpstr">
      <vt:lpstr>Raleway</vt:lpstr>
      <vt:lpstr>Arial</vt:lpstr>
      <vt:lpstr>Calibri</vt:lpstr>
      <vt:lpstr>Helvetica</vt:lpstr>
      <vt:lpstr>Times New Roman</vt:lpstr>
      <vt:lpstr>Simple Light</vt:lpstr>
      <vt:lpstr>Presentazione standard di PowerPoint</vt:lpstr>
      <vt:lpstr>Indice</vt:lpstr>
      <vt:lpstr>Presentazione standard di PowerPoint</vt:lpstr>
      <vt:lpstr>1. La fase di trattazione</vt:lpstr>
      <vt:lpstr>1. La fase di trattazione </vt:lpstr>
      <vt:lpstr>1. La fase di trattazione </vt:lpstr>
      <vt:lpstr>1. La fase di trattazione </vt:lpstr>
      <vt:lpstr>2. Le nuove ordinanze definitorie ex art. 183-ter e 183-quater</vt:lpstr>
      <vt:lpstr>2. Le nuove ordinanze definitorie ex art. 183-ter e 183-quater</vt:lpstr>
      <vt:lpstr>2. Le nuove ordinanze definitorie ex art. 183-ter e 183-quater </vt:lpstr>
      <vt:lpstr>Grazie per l’attenzione!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romana.cipolla@gmail.com</dc:creator>
  <cp:lastModifiedBy>closer90 vicino</cp:lastModifiedBy>
  <cp:revision>112</cp:revision>
  <dcterms:created xsi:type="dcterms:W3CDTF">2021-07-29T09:49:52Z</dcterms:created>
  <dcterms:modified xsi:type="dcterms:W3CDTF">2023-06-16T15:49:54Z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0x0101006C2BED075D094D47BEED1432A078DA6D</vt:lpwstr>
  </property>
  <property fmtid="{D5CDD505-2E9C-101B-9397-08002B2CF9AE}" pid="3" name="MediaServiceImageTags">
    <vt:lpwstr/>
  </property>
</Properties>
</file>