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20"/>
  </p:notesMasterIdLst>
  <p:sldIdLst>
    <p:sldId id="309" r:id="rId5"/>
    <p:sldId id="351" r:id="rId6"/>
    <p:sldId id="354" r:id="rId7"/>
    <p:sldId id="363" r:id="rId8"/>
    <p:sldId id="355" r:id="rId9"/>
    <p:sldId id="356" r:id="rId10"/>
    <p:sldId id="357" r:id="rId11"/>
    <p:sldId id="358" r:id="rId12"/>
    <p:sldId id="359" r:id="rId13"/>
    <p:sldId id="360" r:id="rId14"/>
    <p:sldId id="364" r:id="rId15"/>
    <p:sldId id="361" r:id="rId16"/>
    <p:sldId id="365" r:id="rId17"/>
    <p:sldId id="362" r:id="rId18"/>
    <p:sldId id="308" r:id="rId19"/>
  </p:sldIdLst>
  <p:sldSz cx="12192000" cy="6858000"/>
  <p:notesSz cx="6858000" cy="9144000"/>
  <p:custDataLst>
    <p:tags r:id="rId21"/>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7F"/>
    <a:srgbClr val="52504E"/>
    <a:srgbClr val="D3172B"/>
    <a:srgbClr val="B3B3B3"/>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EC95E-4C7A-4F7B-AEE3-17ED5E0E5DCC}" v="12" dt="2023-05-09T14:36:35.781"/>
    <p1510:client id="{A82884B4-AB84-4C1F-BA65-576FB794BEF3}" v="172" dt="2023-05-09T09:08:27.13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5197" autoAdjust="0"/>
  </p:normalViewPr>
  <p:slideViewPr>
    <p:cSldViewPr snapToGrid="0">
      <p:cViewPr varScale="1">
        <p:scale>
          <a:sx n="81" d="100"/>
          <a:sy n="81" d="100"/>
        </p:scale>
        <p:origin x="725" y="62"/>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ulio Murgo" userId="d3efc311-d519-4c21-9316-22ce93f81ec0" providerId="ADAL" clId="{823EC95E-4C7A-4F7B-AEE3-17ED5E0E5DCC}"/>
    <pc:docChg chg="undo custSel modSld">
      <pc:chgData name="Giulio Murgo" userId="d3efc311-d519-4c21-9316-22ce93f81ec0" providerId="ADAL" clId="{823EC95E-4C7A-4F7B-AEE3-17ED5E0E5DCC}" dt="2023-05-09T14:38:13.290" v="484" actId="20577"/>
      <pc:docMkLst>
        <pc:docMk/>
      </pc:docMkLst>
      <pc:sldChg chg="modSp mod">
        <pc:chgData name="Giulio Murgo" userId="d3efc311-d519-4c21-9316-22ce93f81ec0" providerId="ADAL" clId="{823EC95E-4C7A-4F7B-AEE3-17ED5E0E5DCC}" dt="2023-05-09T14:09:10.868" v="79" actId="115"/>
        <pc:sldMkLst>
          <pc:docMk/>
          <pc:sldMk cId="1168322555" sldId="311"/>
        </pc:sldMkLst>
        <pc:spChg chg="mod">
          <ac:chgData name="Giulio Murgo" userId="d3efc311-d519-4c21-9316-22ce93f81ec0" providerId="ADAL" clId="{823EC95E-4C7A-4F7B-AEE3-17ED5E0E5DCC}" dt="2023-05-09T14:09:10.868" v="79" actId="115"/>
          <ac:spMkLst>
            <pc:docMk/>
            <pc:sldMk cId="1168322555" sldId="311"/>
            <ac:spMk id="9" creationId="{BAF6B8CC-0CF8-56E1-1BED-9C3E65A58EF5}"/>
          </ac:spMkLst>
        </pc:spChg>
      </pc:sldChg>
      <pc:sldChg chg="modSp mod">
        <pc:chgData name="Giulio Murgo" userId="d3efc311-d519-4c21-9316-22ce93f81ec0" providerId="ADAL" clId="{823EC95E-4C7A-4F7B-AEE3-17ED5E0E5DCC}" dt="2023-05-09T14:08:34.429" v="68" actId="20577"/>
        <pc:sldMkLst>
          <pc:docMk/>
          <pc:sldMk cId="2999873449" sldId="316"/>
        </pc:sldMkLst>
        <pc:spChg chg="mod">
          <ac:chgData name="Giulio Murgo" userId="d3efc311-d519-4c21-9316-22ce93f81ec0" providerId="ADAL" clId="{823EC95E-4C7A-4F7B-AEE3-17ED5E0E5DCC}" dt="2023-05-09T14:06:28.890" v="60" actId="12788"/>
          <ac:spMkLst>
            <pc:docMk/>
            <pc:sldMk cId="2999873449" sldId="316"/>
            <ac:spMk id="2" creationId="{F80E7096-2EC3-1D75-1EEA-04EDA828D087}"/>
          </ac:spMkLst>
        </pc:spChg>
        <pc:spChg chg="mod">
          <ac:chgData name="Giulio Murgo" userId="d3efc311-d519-4c21-9316-22ce93f81ec0" providerId="ADAL" clId="{823EC95E-4C7A-4F7B-AEE3-17ED5E0E5DCC}" dt="2023-05-09T14:08:34.429" v="68" actId="20577"/>
          <ac:spMkLst>
            <pc:docMk/>
            <pc:sldMk cId="2999873449" sldId="316"/>
            <ac:spMk id="4" creationId="{5833342D-926A-6AF9-96D8-575DBC6FF450}"/>
          </ac:spMkLst>
        </pc:spChg>
      </pc:sldChg>
      <pc:sldChg chg="modSp mod">
        <pc:chgData name="Giulio Murgo" userId="d3efc311-d519-4c21-9316-22ce93f81ec0" providerId="ADAL" clId="{823EC95E-4C7A-4F7B-AEE3-17ED5E0E5DCC}" dt="2023-05-09T14:08:45.558" v="72" actId="20577"/>
        <pc:sldMkLst>
          <pc:docMk/>
          <pc:sldMk cId="2396540716" sldId="317"/>
        </pc:sldMkLst>
        <pc:spChg chg="mod">
          <ac:chgData name="Giulio Murgo" userId="d3efc311-d519-4c21-9316-22ce93f81ec0" providerId="ADAL" clId="{823EC95E-4C7A-4F7B-AEE3-17ED5E0E5DCC}" dt="2023-05-09T14:06:24.404" v="59" actId="12788"/>
          <ac:spMkLst>
            <pc:docMk/>
            <pc:sldMk cId="2396540716" sldId="317"/>
            <ac:spMk id="4" creationId="{34C6479E-E6F7-0DCB-C31E-60FF3C10040B}"/>
          </ac:spMkLst>
        </pc:spChg>
        <pc:spChg chg="mod">
          <ac:chgData name="Giulio Murgo" userId="d3efc311-d519-4c21-9316-22ce93f81ec0" providerId="ADAL" clId="{823EC95E-4C7A-4F7B-AEE3-17ED5E0E5DCC}" dt="2023-05-09T14:08:45.558" v="72" actId="20577"/>
          <ac:spMkLst>
            <pc:docMk/>
            <pc:sldMk cId="2396540716" sldId="317"/>
            <ac:spMk id="9" creationId="{EE6485A7-0131-8EBF-14EC-5337ACC45853}"/>
          </ac:spMkLst>
        </pc:spChg>
      </pc:sldChg>
      <pc:sldChg chg="modSp mod">
        <pc:chgData name="Giulio Murgo" userId="d3efc311-d519-4c21-9316-22ce93f81ec0" providerId="ADAL" clId="{823EC95E-4C7A-4F7B-AEE3-17ED5E0E5DCC}" dt="2023-05-09T14:09:24.392" v="83" actId="20577"/>
        <pc:sldMkLst>
          <pc:docMk/>
          <pc:sldMk cId="963167273" sldId="319"/>
        </pc:sldMkLst>
        <pc:spChg chg="mod">
          <ac:chgData name="Giulio Murgo" userId="d3efc311-d519-4c21-9316-22ce93f81ec0" providerId="ADAL" clId="{823EC95E-4C7A-4F7B-AEE3-17ED5E0E5DCC}" dt="2023-05-09T14:07:33.380" v="64" actId="20577"/>
          <ac:spMkLst>
            <pc:docMk/>
            <pc:sldMk cId="963167273" sldId="319"/>
            <ac:spMk id="12" creationId="{2920BFAA-B913-45AB-3577-5FF72CB3289E}"/>
          </ac:spMkLst>
        </pc:spChg>
        <pc:spChg chg="mod">
          <ac:chgData name="Giulio Murgo" userId="d3efc311-d519-4c21-9316-22ce93f81ec0" providerId="ADAL" clId="{823EC95E-4C7A-4F7B-AEE3-17ED5E0E5DCC}" dt="2023-05-09T14:09:24.392" v="83" actId="20577"/>
          <ac:spMkLst>
            <pc:docMk/>
            <pc:sldMk cId="963167273" sldId="319"/>
            <ac:spMk id="13" creationId="{F3332938-9066-A701-2F0E-3006FB96FDFA}"/>
          </ac:spMkLst>
        </pc:spChg>
      </pc:sldChg>
      <pc:sldChg chg="modSp mod">
        <pc:chgData name="Giulio Murgo" userId="d3efc311-d519-4c21-9316-22ce93f81ec0" providerId="ADAL" clId="{823EC95E-4C7A-4F7B-AEE3-17ED5E0E5DCC}" dt="2023-05-09T14:09:38.209" v="88" actId="20577"/>
        <pc:sldMkLst>
          <pc:docMk/>
          <pc:sldMk cId="4032501883" sldId="320"/>
        </pc:sldMkLst>
        <pc:spChg chg="mod">
          <ac:chgData name="Giulio Murgo" userId="d3efc311-d519-4c21-9316-22ce93f81ec0" providerId="ADAL" clId="{823EC95E-4C7A-4F7B-AEE3-17ED5E0E5DCC}" dt="2023-05-09T14:09:38.209" v="88" actId="20577"/>
          <ac:spMkLst>
            <pc:docMk/>
            <pc:sldMk cId="4032501883" sldId="320"/>
            <ac:spMk id="17" creationId="{75EC7BFA-ABD6-B2B1-55E3-8ED7F987630C}"/>
          </ac:spMkLst>
        </pc:spChg>
      </pc:sldChg>
      <pc:sldChg chg="modSp mod">
        <pc:chgData name="Giulio Murgo" userId="d3efc311-d519-4c21-9316-22ce93f81ec0" providerId="ADAL" clId="{823EC95E-4C7A-4F7B-AEE3-17ED5E0E5DCC}" dt="2023-05-09T14:10:11.665" v="91" actId="20577"/>
        <pc:sldMkLst>
          <pc:docMk/>
          <pc:sldMk cId="1458891937" sldId="321"/>
        </pc:sldMkLst>
        <pc:spChg chg="mod">
          <ac:chgData name="Giulio Murgo" userId="d3efc311-d519-4c21-9316-22ce93f81ec0" providerId="ADAL" clId="{823EC95E-4C7A-4F7B-AEE3-17ED5E0E5DCC}" dt="2023-05-09T14:10:11.665" v="91" actId="20577"/>
          <ac:spMkLst>
            <pc:docMk/>
            <pc:sldMk cId="1458891937" sldId="321"/>
            <ac:spMk id="12" creationId="{92528AF0-7F0F-6CDC-DE78-67E474B47D6E}"/>
          </ac:spMkLst>
        </pc:spChg>
      </pc:sldChg>
      <pc:sldChg chg="modSp mod">
        <pc:chgData name="Giulio Murgo" userId="d3efc311-d519-4c21-9316-22ce93f81ec0" providerId="ADAL" clId="{823EC95E-4C7A-4F7B-AEE3-17ED5E0E5DCC}" dt="2023-05-09T14:11:33.195" v="178" actId="20577"/>
        <pc:sldMkLst>
          <pc:docMk/>
          <pc:sldMk cId="1982764804" sldId="322"/>
        </pc:sldMkLst>
        <pc:spChg chg="mod">
          <ac:chgData name="Giulio Murgo" userId="d3efc311-d519-4c21-9316-22ce93f81ec0" providerId="ADAL" clId="{823EC95E-4C7A-4F7B-AEE3-17ED5E0E5DCC}" dt="2023-05-09T14:10:40.590" v="93" actId="20577"/>
          <ac:spMkLst>
            <pc:docMk/>
            <pc:sldMk cId="1982764804" sldId="322"/>
            <ac:spMk id="16" creationId="{63538C9B-139F-286E-51E9-3EFF16A0FB84}"/>
          </ac:spMkLst>
        </pc:spChg>
        <pc:spChg chg="mod">
          <ac:chgData name="Giulio Murgo" userId="d3efc311-d519-4c21-9316-22ce93f81ec0" providerId="ADAL" clId="{823EC95E-4C7A-4F7B-AEE3-17ED5E0E5DCC}" dt="2023-05-09T14:11:33.195" v="178" actId="20577"/>
          <ac:spMkLst>
            <pc:docMk/>
            <pc:sldMk cId="1982764804" sldId="322"/>
            <ac:spMk id="17" creationId="{D6C0BF1E-398C-9691-D569-DD568DE73702}"/>
          </ac:spMkLst>
        </pc:spChg>
      </pc:sldChg>
      <pc:sldChg chg="modSp mod">
        <pc:chgData name="Giulio Murgo" userId="d3efc311-d519-4c21-9316-22ce93f81ec0" providerId="ADAL" clId="{823EC95E-4C7A-4F7B-AEE3-17ED5E0E5DCC}" dt="2023-05-09T14:12:13.453" v="190" actId="113"/>
        <pc:sldMkLst>
          <pc:docMk/>
          <pc:sldMk cId="3274254100" sldId="323"/>
        </pc:sldMkLst>
        <pc:spChg chg="mod">
          <ac:chgData name="Giulio Murgo" userId="d3efc311-d519-4c21-9316-22ce93f81ec0" providerId="ADAL" clId="{823EC95E-4C7A-4F7B-AEE3-17ED5E0E5DCC}" dt="2023-05-09T14:12:13.453" v="190" actId="113"/>
          <ac:spMkLst>
            <pc:docMk/>
            <pc:sldMk cId="3274254100" sldId="323"/>
            <ac:spMk id="9" creationId="{F118F794-60B5-E4CC-7F08-D6F30DB7554F}"/>
          </ac:spMkLst>
        </pc:spChg>
      </pc:sldChg>
      <pc:sldChg chg="modSp mod">
        <pc:chgData name="Giulio Murgo" userId="d3efc311-d519-4c21-9316-22ce93f81ec0" providerId="ADAL" clId="{823EC95E-4C7A-4F7B-AEE3-17ED5E0E5DCC}" dt="2023-05-09T14:16:46.665" v="284" actId="114"/>
        <pc:sldMkLst>
          <pc:docMk/>
          <pc:sldMk cId="2066510763" sldId="325"/>
        </pc:sldMkLst>
        <pc:spChg chg="mod">
          <ac:chgData name="Giulio Murgo" userId="d3efc311-d519-4c21-9316-22ce93f81ec0" providerId="ADAL" clId="{823EC95E-4C7A-4F7B-AEE3-17ED5E0E5DCC}" dt="2023-05-09T14:16:46.665" v="284" actId="114"/>
          <ac:spMkLst>
            <pc:docMk/>
            <pc:sldMk cId="2066510763" sldId="325"/>
            <ac:spMk id="4" creationId="{0B0801C3-1F22-110B-F317-49070215EC2F}"/>
          </ac:spMkLst>
        </pc:spChg>
      </pc:sldChg>
      <pc:sldChg chg="modSp mod">
        <pc:chgData name="Giulio Murgo" userId="d3efc311-d519-4c21-9316-22ce93f81ec0" providerId="ADAL" clId="{823EC95E-4C7A-4F7B-AEE3-17ED5E0E5DCC}" dt="2023-05-09T14:17:07.085" v="285" actId="12788"/>
        <pc:sldMkLst>
          <pc:docMk/>
          <pc:sldMk cId="3366219724" sldId="326"/>
        </pc:sldMkLst>
        <pc:spChg chg="mod">
          <ac:chgData name="Giulio Murgo" userId="d3efc311-d519-4c21-9316-22ce93f81ec0" providerId="ADAL" clId="{823EC95E-4C7A-4F7B-AEE3-17ED5E0E5DCC}" dt="2023-05-09T14:17:07.085" v="285" actId="12788"/>
          <ac:spMkLst>
            <pc:docMk/>
            <pc:sldMk cId="3366219724" sldId="326"/>
            <ac:spMk id="4" creationId="{D1EF5342-758F-3E33-9DA6-D06D93ECEFA5}"/>
          </ac:spMkLst>
        </pc:spChg>
      </pc:sldChg>
      <pc:sldChg chg="modSp mod">
        <pc:chgData name="Giulio Murgo" userId="d3efc311-d519-4c21-9316-22ce93f81ec0" providerId="ADAL" clId="{823EC95E-4C7A-4F7B-AEE3-17ED5E0E5DCC}" dt="2023-05-09T14:19:24.759" v="291" actId="207"/>
        <pc:sldMkLst>
          <pc:docMk/>
          <pc:sldMk cId="915230712" sldId="327"/>
        </pc:sldMkLst>
        <pc:spChg chg="mod">
          <ac:chgData name="Giulio Murgo" userId="d3efc311-d519-4c21-9316-22ce93f81ec0" providerId="ADAL" clId="{823EC95E-4C7A-4F7B-AEE3-17ED5E0E5DCC}" dt="2023-05-09T14:18:28.763" v="287" actId="20577"/>
          <ac:spMkLst>
            <pc:docMk/>
            <pc:sldMk cId="915230712" sldId="327"/>
            <ac:spMk id="4" creationId="{8D8E564F-95E0-5347-7542-F5C148C795F8}"/>
          </ac:spMkLst>
        </pc:spChg>
        <pc:spChg chg="mod">
          <ac:chgData name="Giulio Murgo" userId="d3efc311-d519-4c21-9316-22ce93f81ec0" providerId="ADAL" clId="{823EC95E-4C7A-4F7B-AEE3-17ED5E0E5DCC}" dt="2023-05-09T14:19:24.759" v="291" actId="207"/>
          <ac:spMkLst>
            <pc:docMk/>
            <pc:sldMk cId="915230712" sldId="327"/>
            <ac:spMk id="9" creationId="{2E067945-77D4-FEA3-DD31-107A7843B1FD}"/>
          </ac:spMkLst>
        </pc:spChg>
      </pc:sldChg>
      <pc:sldChg chg="modSp mod">
        <pc:chgData name="Giulio Murgo" userId="d3efc311-d519-4c21-9316-22ce93f81ec0" providerId="ADAL" clId="{823EC95E-4C7A-4F7B-AEE3-17ED5E0E5DCC}" dt="2023-05-09T14:19:36.207" v="292" actId="12788"/>
        <pc:sldMkLst>
          <pc:docMk/>
          <pc:sldMk cId="457381685" sldId="328"/>
        </pc:sldMkLst>
        <pc:spChg chg="mod">
          <ac:chgData name="Giulio Murgo" userId="d3efc311-d519-4c21-9316-22ce93f81ec0" providerId="ADAL" clId="{823EC95E-4C7A-4F7B-AEE3-17ED5E0E5DCC}" dt="2023-05-09T14:19:36.207" v="292" actId="12788"/>
          <ac:spMkLst>
            <pc:docMk/>
            <pc:sldMk cId="457381685" sldId="328"/>
            <ac:spMk id="10" creationId="{D3A82A01-D400-9712-1FFD-CFF49A90FAA6}"/>
          </ac:spMkLst>
        </pc:spChg>
      </pc:sldChg>
      <pc:sldChg chg="modSp mod">
        <pc:chgData name="Giulio Murgo" userId="d3efc311-d519-4c21-9316-22ce93f81ec0" providerId="ADAL" clId="{823EC95E-4C7A-4F7B-AEE3-17ED5E0E5DCC}" dt="2023-05-09T14:22:29.156" v="315" actId="20577"/>
        <pc:sldMkLst>
          <pc:docMk/>
          <pc:sldMk cId="9232538" sldId="329"/>
        </pc:sldMkLst>
        <pc:spChg chg="mod">
          <ac:chgData name="Giulio Murgo" userId="d3efc311-d519-4c21-9316-22ce93f81ec0" providerId="ADAL" clId="{823EC95E-4C7A-4F7B-AEE3-17ED5E0E5DCC}" dt="2023-05-09T14:22:12.262" v="309" actId="20577"/>
          <ac:spMkLst>
            <pc:docMk/>
            <pc:sldMk cId="9232538" sldId="329"/>
            <ac:spMk id="4" creationId="{0E0E0BC4-4052-DCB0-EA9D-1CDA9C15DDF6}"/>
          </ac:spMkLst>
        </pc:spChg>
        <pc:spChg chg="mod">
          <ac:chgData name="Giulio Murgo" userId="d3efc311-d519-4c21-9316-22ce93f81ec0" providerId="ADAL" clId="{823EC95E-4C7A-4F7B-AEE3-17ED5E0E5DCC}" dt="2023-05-09T14:22:29.156" v="315" actId="20577"/>
          <ac:spMkLst>
            <pc:docMk/>
            <pc:sldMk cId="9232538" sldId="329"/>
            <ac:spMk id="9" creationId="{E01489AE-E94C-2184-4346-09DC3D1564C1}"/>
          </ac:spMkLst>
        </pc:spChg>
      </pc:sldChg>
      <pc:sldChg chg="modSp mod">
        <pc:chgData name="Giulio Murgo" userId="d3efc311-d519-4c21-9316-22ce93f81ec0" providerId="ADAL" clId="{823EC95E-4C7A-4F7B-AEE3-17ED5E0E5DCC}" dt="2023-05-09T14:28:00.837" v="400" actId="207"/>
        <pc:sldMkLst>
          <pc:docMk/>
          <pc:sldMk cId="2920920923" sldId="330"/>
        </pc:sldMkLst>
        <pc:spChg chg="mod">
          <ac:chgData name="Giulio Murgo" userId="d3efc311-d519-4c21-9316-22ce93f81ec0" providerId="ADAL" clId="{823EC95E-4C7A-4F7B-AEE3-17ED5E0E5DCC}" dt="2023-05-09T14:26:43.065" v="380" actId="20577"/>
          <ac:spMkLst>
            <pc:docMk/>
            <pc:sldMk cId="2920920923" sldId="330"/>
            <ac:spMk id="4" creationId="{FB528C7D-A761-780A-5AD7-B336714E37B0}"/>
          </ac:spMkLst>
        </pc:spChg>
        <pc:spChg chg="mod">
          <ac:chgData name="Giulio Murgo" userId="d3efc311-d519-4c21-9316-22ce93f81ec0" providerId="ADAL" clId="{823EC95E-4C7A-4F7B-AEE3-17ED5E0E5DCC}" dt="2023-05-09T14:28:00.837" v="400" actId="207"/>
          <ac:spMkLst>
            <pc:docMk/>
            <pc:sldMk cId="2920920923" sldId="330"/>
            <ac:spMk id="9" creationId="{181BE7CD-2982-D2DE-5BFB-95B3BD3FBF51}"/>
          </ac:spMkLst>
        </pc:spChg>
        <pc:spChg chg="mod">
          <ac:chgData name="Giulio Murgo" userId="d3efc311-d519-4c21-9316-22ce93f81ec0" providerId="ADAL" clId="{823EC95E-4C7A-4F7B-AEE3-17ED5E0E5DCC}" dt="2023-05-09T14:26:35.298" v="377" actId="20577"/>
          <ac:spMkLst>
            <pc:docMk/>
            <pc:sldMk cId="2920920923" sldId="330"/>
            <ac:spMk id="34" creationId="{D536A19F-AA23-74F3-B8BB-6D1ED3DA378D}"/>
          </ac:spMkLst>
        </pc:spChg>
      </pc:sldChg>
      <pc:sldChg chg="modSp mod">
        <pc:chgData name="Giulio Murgo" userId="d3efc311-d519-4c21-9316-22ce93f81ec0" providerId="ADAL" clId="{823EC95E-4C7A-4F7B-AEE3-17ED5E0E5DCC}" dt="2023-05-09T14:28:51.893" v="409" actId="20577"/>
        <pc:sldMkLst>
          <pc:docMk/>
          <pc:sldMk cId="3071861533" sldId="331"/>
        </pc:sldMkLst>
        <pc:spChg chg="mod">
          <ac:chgData name="Giulio Murgo" userId="d3efc311-d519-4c21-9316-22ce93f81ec0" providerId="ADAL" clId="{823EC95E-4C7A-4F7B-AEE3-17ED5E0E5DCC}" dt="2023-05-09T14:28:51.893" v="409" actId="20577"/>
          <ac:spMkLst>
            <pc:docMk/>
            <pc:sldMk cId="3071861533" sldId="331"/>
            <ac:spMk id="9" creationId="{1344EA3F-3CE1-8CD0-DB09-02C69689B523}"/>
          </ac:spMkLst>
        </pc:spChg>
      </pc:sldChg>
      <pc:sldChg chg="modSp mod">
        <pc:chgData name="Giulio Murgo" userId="d3efc311-d519-4c21-9316-22ce93f81ec0" providerId="ADAL" clId="{823EC95E-4C7A-4F7B-AEE3-17ED5E0E5DCC}" dt="2023-05-09T14:32:21.913" v="430" actId="20577"/>
        <pc:sldMkLst>
          <pc:docMk/>
          <pc:sldMk cId="2689174507" sldId="333"/>
        </pc:sldMkLst>
        <pc:spChg chg="mod">
          <ac:chgData name="Giulio Murgo" userId="d3efc311-d519-4c21-9316-22ce93f81ec0" providerId="ADAL" clId="{823EC95E-4C7A-4F7B-AEE3-17ED5E0E5DCC}" dt="2023-05-09T14:30:44.379" v="424" actId="20577"/>
          <ac:spMkLst>
            <pc:docMk/>
            <pc:sldMk cId="2689174507" sldId="333"/>
            <ac:spMk id="4" creationId="{7C9AD109-64EE-64B1-33D7-C7D8CEF9B989}"/>
          </ac:spMkLst>
        </pc:spChg>
        <pc:spChg chg="mod">
          <ac:chgData name="Giulio Murgo" userId="d3efc311-d519-4c21-9316-22ce93f81ec0" providerId="ADAL" clId="{823EC95E-4C7A-4F7B-AEE3-17ED5E0E5DCC}" dt="2023-05-09T14:32:21.913" v="430" actId="20577"/>
          <ac:spMkLst>
            <pc:docMk/>
            <pc:sldMk cId="2689174507" sldId="333"/>
            <ac:spMk id="9" creationId="{ACEC86BD-7779-ABC2-0B86-47F3348FC525}"/>
          </ac:spMkLst>
        </pc:spChg>
        <pc:spChg chg="mod">
          <ac:chgData name="Giulio Murgo" userId="d3efc311-d519-4c21-9316-22ce93f81ec0" providerId="ADAL" clId="{823EC95E-4C7A-4F7B-AEE3-17ED5E0E5DCC}" dt="2023-05-09T14:29:50.788" v="410" actId="313"/>
          <ac:spMkLst>
            <pc:docMk/>
            <pc:sldMk cId="2689174507" sldId="333"/>
            <ac:spMk id="34" creationId="{D536A19F-AA23-74F3-B8BB-6D1ED3DA378D}"/>
          </ac:spMkLst>
        </pc:spChg>
      </pc:sldChg>
      <pc:sldChg chg="modSp mod">
        <pc:chgData name="Giulio Murgo" userId="d3efc311-d519-4c21-9316-22ce93f81ec0" providerId="ADAL" clId="{823EC95E-4C7A-4F7B-AEE3-17ED5E0E5DCC}" dt="2023-05-09T14:15:08.711" v="271" actId="20577"/>
        <pc:sldMkLst>
          <pc:docMk/>
          <pc:sldMk cId="327615982" sldId="335"/>
        </pc:sldMkLst>
        <pc:spChg chg="mod">
          <ac:chgData name="Giulio Murgo" userId="d3efc311-d519-4c21-9316-22ce93f81ec0" providerId="ADAL" clId="{823EC95E-4C7A-4F7B-AEE3-17ED5E0E5DCC}" dt="2023-05-09T14:15:08.711" v="271" actId="20577"/>
          <ac:spMkLst>
            <pc:docMk/>
            <pc:sldMk cId="327615982" sldId="335"/>
            <ac:spMk id="9" creationId="{25DB89D1-BB67-0B00-89FF-650955657899}"/>
          </ac:spMkLst>
        </pc:spChg>
      </pc:sldChg>
      <pc:sldChg chg="modSp mod">
        <pc:chgData name="Giulio Murgo" userId="d3efc311-d519-4c21-9316-22ce93f81ec0" providerId="ADAL" clId="{823EC95E-4C7A-4F7B-AEE3-17ED5E0E5DCC}" dt="2023-05-09T14:21:21.362" v="302" actId="20577"/>
        <pc:sldMkLst>
          <pc:docMk/>
          <pc:sldMk cId="1794273580" sldId="336"/>
        </pc:sldMkLst>
        <pc:spChg chg="mod">
          <ac:chgData name="Giulio Murgo" userId="d3efc311-d519-4c21-9316-22ce93f81ec0" providerId="ADAL" clId="{823EC95E-4C7A-4F7B-AEE3-17ED5E0E5DCC}" dt="2023-05-09T14:21:21.362" v="302" actId="20577"/>
          <ac:spMkLst>
            <pc:docMk/>
            <pc:sldMk cId="1794273580" sldId="336"/>
            <ac:spMk id="3" creationId="{C0ACBC3C-3C81-0A06-29AF-4BA7984D0A44}"/>
          </ac:spMkLst>
        </pc:spChg>
      </pc:sldChg>
      <pc:sldChg chg="modSp mod">
        <pc:chgData name="Giulio Murgo" userId="d3efc311-d519-4c21-9316-22ce93f81ec0" providerId="ADAL" clId="{823EC95E-4C7A-4F7B-AEE3-17ED5E0E5DCC}" dt="2023-05-09T14:28:16.327" v="401" actId="207"/>
        <pc:sldMkLst>
          <pc:docMk/>
          <pc:sldMk cId="1248754919" sldId="337"/>
        </pc:sldMkLst>
        <pc:spChg chg="mod">
          <ac:chgData name="Giulio Murgo" userId="d3efc311-d519-4c21-9316-22ce93f81ec0" providerId="ADAL" clId="{823EC95E-4C7A-4F7B-AEE3-17ED5E0E5DCC}" dt="2023-05-09T14:25:34.354" v="372" actId="12788"/>
          <ac:spMkLst>
            <pc:docMk/>
            <pc:sldMk cId="1248754919" sldId="337"/>
            <ac:spMk id="9" creationId="{0E9BFFFE-F71F-0295-645C-10F41CFA14D6}"/>
          </ac:spMkLst>
        </pc:spChg>
        <pc:spChg chg="mod">
          <ac:chgData name="Giulio Murgo" userId="d3efc311-d519-4c21-9316-22ce93f81ec0" providerId="ADAL" clId="{823EC95E-4C7A-4F7B-AEE3-17ED5E0E5DCC}" dt="2023-05-09T14:28:16.327" v="401" actId="207"/>
          <ac:spMkLst>
            <pc:docMk/>
            <pc:sldMk cId="1248754919" sldId="337"/>
            <ac:spMk id="10" creationId="{AE829BC3-EEFB-6E97-7467-87455D40D69D}"/>
          </ac:spMkLst>
        </pc:spChg>
      </pc:sldChg>
      <pc:sldChg chg="modSp mod">
        <pc:chgData name="Giulio Murgo" userId="d3efc311-d519-4c21-9316-22ce93f81ec0" providerId="ADAL" clId="{823EC95E-4C7A-4F7B-AEE3-17ED5E0E5DCC}" dt="2023-05-09T14:26:47.781" v="383" actId="20577"/>
        <pc:sldMkLst>
          <pc:docMk/>
          <pc:sldMk cId="4067186380" sldId="338"/>
        </pc:sldMkLst>
        <pc:spChg chg="mod">
          <ac:chgData name="Giulio Murgo" userId="d3efc311-d519-4c21-9316-22ce93f81ec0" providerId="ADAL" clId="{823EC95E-4C7A-4F7B-AEE3-17ED5E0E5DCC}" dt="2023-05-09T14:26:47.781" v="383" actId="20577"/>
          <ac:spMkLst>
            <pc:docMk/>
            <pc:sldMk cId="4067186380" sldId="338"/>
            <ac:spMk id="3" creationId="{6AC60D97-BDB9-0CE6-10CA-352AF5B932E0}"/>
          </ac:spMkLst>
        </pc:spChg>
      </pc:sldChg>
      <pc:sldChg chg="modSp mod">
        <pc:chgData name="Giulio Murgo" userId="d3efc311-d519-4c21-9316-22ce93f81ec0" providerId="ADAL" clId="{823EC95E-4C7A-4F7B-AEE3-17ED5E0E5DCC}" dt="2023-05-09T14:33:24.027" v="436" actId="20577"/>
        <pc:sldMkLst>
          <pc:docMk/>
          <pc:sldMk cId="934662341" sldId="339"/>
        </pc:sldMkLst>
        <pc:spChg chg="mod">
          <ac:chgData name="Giulio Murgo" userId="d3efc311-d519-4c21-9316-22ce93f81ec0" providerId="ADAL" clId="{823EC95E-4C7A-4F7B-AEE3-17ED5E0E5DCC}" dt="2023-05-09T14:33:24.027" v="436" actId="20577"/>
          <ac:spMkLst>
            <pc:docMk/>
            <pc:sldMk cId="934662341" sldId="339"/>
            <ac:spMk id="9" creationId="{ACEC86BD-7779-ABC2-0B86-47F3348FC525}"/>
          </ac:spMkLst>
        </pc:spChg>
        <pc:spChg chg="mod">
          <ac:chgData name="Giulio Murgo" userId="d3efc311-d519-4c21-9316-22ce93f81ec0" providerId="ADAL" clId="{823EC95E-4C7A-4F7B-AEE3-17ED5E0E5DCC}" dt="2023-05-09T14:32:32.477" v="431" actId="313"/>
          <ac:spMkLst>
            <pc:docMk/>
            <pc:sldMk cId="934662341" sldId="339"/>
            <ac:spMk id="34" creationId="{D536A19F-AA23-74F3-B8BB-6D1ED3DA378D}"/>
          </ac:spMkLst>
        </pc:spChg>
      </pc:sldChg>
      <pc:sldChg chg="modSp mod">
        <pc:chgData name="Giulio Murgo" userId="d3efc311-d519-4c21-9316-22ce93f81ec0" providerId="ADAL" clId="{823EC95E-4C7A-4F7B-AEE3-17ED5E0E5DCC}" dt="2023-05-09T14:33:32.389" v="437" actId="313"/>
        <pc:sldMkLst>
          <pc:docMk/>
          <pc:sldMk cId="1014310654" sldId="340"/>
        </pc:sldMkLst>
        <pc:spChg chg="mod">
          <ac:chgData name="Giulio Murgo" userId="d3efc311-d519-4c21-9316-22ce93f81ec0" providerId="ADAL" clId="{823EC95E-4C7A-4F7B-AEE3-17ED5E0E5DCC}" dt="2023-05-09T14:33:32.389" v="437" actId="313"/>
          <ac:spMkLst>
            <pc:docMk/>
            <pc:sldMk cId="1014310654" sldId="340"/>
            <ac:spMk id="34" creationId="{D536A19F-AA23-74F3-B8BB-6D1ED3DA378D}"/>
          </ac:spMkLst>
        </pc:spChg>
      </pc:sldChg>
      <pc:sldChg chg="modSp mod">
        <pc:chgData name="Giulio Murgo" userId="d3efc311-d519-4c21-9316-22ce93f81ec0" providerId="ADAL" clId="{823EC95E-4C7A-4F7B-AEE3-17ED5E0E5DCC}" dt="2023-05-09T14:34:44.717" v="452" actId="20577"/>
        <pc:sldMkLst>
          <pc:docMk/>
          <pc:sldMk cId="4286170894" sldId="341"/>
        </pc:sldMkLst>
        <pc:spChg chg="mod">
          <ac:chgData name="Giulio Murgo" userId="d3efc311-d519-4c21-9316-22ce93f81ec0" providerId="ADAL" clId="{823EC95E-4C7A-4F7B-AEE3-17ED5E0E5DCC}" dt="2023-05-09T14:34:08.880" v="446" actId="20577"/>
          <ac:spMkLst>
            <pc:docMk/>
            <pc:sldMk cId="4286170894" sldId="341"/>
            <ac:spMk id="3" creationId="{C495E4DC-3045-7763-2FEB-4BCA6B179035}"/>
          </ac:spMkLst>
        </pc:spChg>
        <pc:spChg chg="mod">
          <ac:chgData name="Giulio Murgo" userId="d3efc311-d519-4c21-9316-22ce93f81ec0" providerId="ADAL" clId="{823EC95E-4C7A-4F7B-AEE3-17ED5E0E5DCC}" dt="2023-05-09T14:34:44.717" v="452" actId="20577"/>
          <ac:spMkLst>
            <pc:docMk/>
            <pc:sldMk cId="4286170894" sldId="341"/>
            <ac:spMk id="5" creationId="{AB51A638-099A-D238-1816-308EA2DAB60F}"/>
          </ac:spMkLst>
        </pc:spChg>
        <pc:spChg chg="mod">
          <ac:chgData name="Giulio Murgo" userId="d3efc311-d519-4c21-9316-22ce93f81ec0" providerId="ADAL" clId="{823EC95E-4C7A-4F7B-AEE3-17ED5E0E5DCC}" dt="2023-05-09T14:33:36.727" v="438" actId="313"/>
          <ac:spMkLst>
            <pc:docMk/>
            <pc:sldMk cId="4286170894" sldId="341"/>
            <ac:spMk id="34" creationId="{D536A19F-AA23-74F3-B8BB-6D1ED3DA378D}"/>
          </ac:spMkLst>
        </pc:spChg>
      </pc:sldChg>
      <pc:sldChg chg="modSp mod">
        <pc:chgData name="Giulio Murgo" userId="d3efc311-d519-4c21-9316-22ce93f81ec0" providerId="ADAL" clId="{823EC95E-4C7A-4F7B-AEE3-17ED5E0E5DCC}" dt="2023-05-09T14:33:39.267" v="439" actId="313"/>
        <pc:sldMkLst>
          <pc:docMk/>
          <pc:sldMk cId="4063767014" sldId="342"/>
        </pc:sldMkLst>
        <pc:spChg chg="mod">
          <ac:chgData name="Giulio Murgo" userId="d3efc311-d519-4c21-9316-22ce93f81ec0" providerId="ADAL" clId="{823EC95E-4C7A-4F7B-AEE3-17ED5E0E5DCC}" dt="2023-05-09T14:33:39.267" v="439" actId="313"/>
          <ac:spMkLst>
            <pc:docMk/>
            <pc:sldMk cId="4063767014" sldId="342"/>
            <ac:spMk id="34" creationId="{D536A19F-AA23-74F3-B8BB-6D1ED3DA378D}"/>
          </ac:spMkLst>
        </pc:spChg>
      </pc:sldChg>
      <pc:sldChg chg="modSp mod">
        <pc:chgData name="Giulio Murgo" userId="d3efc311-d519-4c21-9316-22ce93f81ec0" providerId="ADAL" clId="{823EC95E-4C7A-4F7B-AEE3-17ED5E0E5DCC}" dt="2023-05-09T14:35:31.034" v="456" actId="20577"/>
        <pc:sldMkLst>
          <pc:docMk/>
          <pc:sldMk cId="2222736837" sldId="343"/>
        </pc:sldMkLst>
        <pc:spChg chg="mod">
          <ac:chgData name="Giulio Murgo" userId="d3efc311-d519-4c21-9316-22ce93f81ec0" providerId="ADAL" clId="{823EC95E-4C7A-4F7B-AEE3-17ED5E0E5DCC}" dt="2023-05-09T14:35:31.034" v="456" actId="20577"/>
          <ac:spMkLst>
            <pc:docMk/>
            <pc:sldMk cId="2222736837" sldId="343"/>
            <ac:spMk id="3" creationId="{404E1E54-AFD4-D56D-144E-09E46820BB74}"/>
          </ac:spMkLst>
        </pc:spChg>
        <pc:spChg chg="mod">
          <ac:chgData name="Giulio Murgo" userId="d3efc311-d519-4c21-9316-22ce93f81ec0" providerId="ADAL" clId="{823EC95E-4C7A-4F7B-AEE3-17ED5E0E5DCC}" dt="2023-05-09T14:33:41.797" v="440" actId="313"/>
          <ac:spMkLst>
            <pc:docMk/>
            <pc:sldMk cId="2222736837" sldId="343"/>
            <ac:spMk id="34" creationId="{D536A19F-AA23-74F3-B8BB-6D1ED3DA378D}"/>
          </ac:spMkLst>
        </pc:spChg>
      </pc:sldChg>
      <pc:sldChg chg="modSp mod">
        <pc:chgData name="Giulio Murgo" userId="d3efc311-d519-4c21-9316-22ce93f81ec0" providerId="ADAL" clId="{823EC95E-4C7A-4F7B-AEE3-17ED5E0E5DCC}" dt="2023-05-09T14:36:19.025" v="467" actId="20577"/>
        <pc:sldMkLst>
          <pc:docMk/>
          <pc:sldMk cId="459095888" sldId="344"/>
        </pc:sldMkLst>
        <pc:spChg chg="mod">
          <ac:chgData name="Giulio Murgo" userId="d3efc311-d519-4c21-9316-22ce93f81ec0" providerId="ADAL" clId="{823EC95E-4C7A-4F7B-AEE3-17ED5E0E5DCC}" dt="2023-05-09T14:36:19.025" v="467" actId="20577"/>
          <ac:spMkLst>
            <pc:docMk/>
            <pc:sldMk cId="459095888" sldId="344"/>
            <ac:spMk id="3" creationId="{515B5C67-16DA-03C7-A69A-9C71AD0220D0}"/>
          </ac:spMkLst>
        </pc:spChg>
        <pc:spChg chg="mod">
          <ac:chgData name="Giulio Murgo" userId="d3efc311-d519-4c21-9316-22ce93f81ec0" providerId="ADAL" clId="{823EC95E-4C7A-4F7B-AEE3-17ED5E0E5DCC}" dt="2023-05-09T14:33:44.658" v="441" actId="313"/>
          <ac:spMkLst>
            <pc:docMk/>
            <pc:sldMk cId="459095888" sldId="344"/>
            <ac:spMk id="34" creationId="{D536A19F-AA23-74F3-B8BB-6D1ED3DA378D}"/>
          </ac:spMkLst>
        </pc:spChg>
      </pc:sldChg>
      <pc:sldChg chg="modSp mod">
        <pc:chgData name="Giulio Murgo" userId="d3efc311-d519-4c21-9316-22ce93f81ec0" providerId="ADAL" clId="{823EC95E-4C7A-4F7B-AEE3-17ED5E0E5DCC}" dt="2023-05-09T14:38:13.290" v="484" actId="20577"/>
        <pc:sldMkLst>
          <pc:docMk/>
          <pc:sldMk cId="1204180019" sldId="347"/>
        </pc:sldMkLst>
        <pc:spChg chg="mod">
          <ac:chgData name="Giulio Murgo" userId="d3efc311-d519-4c21-9316-22ce93f81ec0" providerId="ADAL" clId="{823EC95E-4C7A-4F7B-AEE3-17ED5E0E5DCC}" dt="2023-05-09T14:38:13.290" v="484" actId="20577"/>
          <ac:spMkLst>
            <pc:docMk/>
            <pc:sldMk cId="1204180019" sldId="347"/>
            <ac:spMk id="2" creationId="{50F86763-0FD5-FCFB-0BF0-270C39CBA005}"/>
          </ac:spMkLst>
        </pc:spChg>
      </pc:sldChg>
      <pc:sldChg chg="modSp mod">
        <pc:chgData name="Giulio Murgo" userId="d3efc311-d519-4c21-9316-22ce93f81ec0" providerId="ADAL" clId="{823EC95E-4C7A-4F7B-AEE3-17ED5E0E5DCC}" dt="2023-05-09T14:38:09.635" v="483" actId="20577"/>
        <pc:sldMkLst>
          <pc:docMk/>
          <pc:sldMk cId="1598926098" sldId="348"/>
        </pc:sldMkLst>
        <pc:spChg chg="mod">
          <ac:chgData name="Giulio Murgo" userId="d3efc311-d519-4c21-9316-22ce93f81ec0" providerId="ADAL" clId="{823EC95E-4C7A-4F7B-AEE3-17ED5E0E5DCC}" dt="2023-05-09T14:38:09.635" v="483" actId="20577"/>
          <ac:spMkLst>
            <pc:docMk/>
            <pc:sldMk cId="1598926098" sldId="348"/>
            <ac:spMk id="2" creationId="{50F86763-0FD5-FCFB-0BF0-270C39CBA00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15/06/2023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a14="http://schemas.microsoft.com/office/drawing/2010/main" xmlns=""/>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954107"/>
          </a:xfrm>
          <a:prstGeom prst="rect">
            <a:avLst/>
          </a:prstGeom>
          <a:noFill/>
        </p:spPr>
        <p:txBody>
          <a:bodyPr wrap="square" lIns="91440" tIns="45720" rIns="91440" bIns="45720" rtlCol="0" anchor="t">
            <a:spAutoFit/>
          </a:bodyPr>
          <a:lstStyle/>
          <a:p>
            <a:pPr algn="ctr"/>
            <a:r>
              <a:rPr lang="it-IT" sz="2800" b="1" dirty="0">
                <a:latin typeface="Times New Roman" panose="02020603050405020304" pitchFamily="18" charset="0"/>
                <a:ea typeface="Calibri" panose="020F0502020204030204"/>
                <a:cs typeface="Times New Roman" panose="02020603050405020304" pitchFamily="18" charset="0"/>
              </a:rPr>
              <a:t>Processo civile di primo grado: fase decisoria </a:t>
            </a: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95410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PON Governance e Capacità Istituzionale 2014-2020 </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64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45C4B4-F1C4-2B4E-D3B5-5F8B2B4931ED}"/>
              </a:ext>
            </a:extLst>
          </p:cNvPr>
          <p:cNvSpPr>
            <a:spLocks noGrp="1"/>
          </p:cNvSpPr>
          <p:nvPr>
            <p:ph type="title"/>
          </p:nvPr>
        </p:nvSpPr>
        <p:spPr/>
        <p:txBody>
          <a:bodyPr/>
          <a:lstStyle/>
          <a:p>
            <a:r>
              <a:rPr lang="it-IT" sz="2400" dirty="0">
                <a:latin typeface="Times New Roman" panose="02020603050405020304" pitchFamily="18" charset="0"/>
                <a:cs typeface="Times New Roman" panose="02020603050405020304" pitchFamily="18" charset="0"/>
              </a:rPr>
              <a:t>Fase decisoria: art. 281-</a:t>
            </a:r>
            <a:r>
              <a:rPr lang="it-IT" sz="2400" i="1" dirty="0">
                <a:latin typeface="Times New Roman" panose="02020603050405020304" pitchFamily="18" charset="0"/>
                <a:cs typeface="Times New Roman" panose="02020603050405020304" pitchFamily="18" charset="0"/>
              </a:rPr>
              <a:t>quinquies </a:t>
            </a:r>
            <a:r>
              <a:rPr lang="it-IT" sz="2400" dirty="0">
                <a:latin typeface="Times New Roman" panose="02020603050405020304" pitchFamily="18" charset="0"/>
                <a:cs typeface="Times New Roman" panose="02020603050405020304" pitchFamily="18" charset="0"/>
              </a:rPr>
              <a:t>Decisione a seguito di trattazione scritta o mista</a:t>
            </a:r>
            <a:endParaRPr lang="it-IT" sz="2400" dirty="0"/>
          </a:p>
        </p:txBody>
      </p:sp>
      <p:sp>
        <p:nvSpPr>
          <p:cNvPr id="3" name="Segnaposto testo 2">
            <a:extLst>
              <a:ext uri="{FF2B5EF4-FFF2-40B4-BE49-F238E27FC236}">
                <a16:creationId xmlns:a16="http://schemas.microsoft.com/office/drawing/2014/main" id="{A0D7149E-8A12-BF4C-242C-AE2D38E924CE}"/>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«Quando la causa è matura per la decisione il giudice fissa davanti a sé l’udienza di rimessione della causa in decisione assegnando alle parti i termini di cui all’articolo 189. All’udienza trattiene la causa in decisione e la sentenza è depositata entro i trenta giorni successivi. Se una delle parti lo richiede, il giudice, disposto lo scambio dei soli scritti difensivi a norma dell’articolo 189 numeri 1) e 2), fissa l’udienza di discussione orale non oltre trenta giorni dalla scadenza del termine per il deposito delle comparse conclusionali e la sentenza è depositata entro trenta giorni» </a:t>
            </a:r>
          </a:p>
          <a:p>
            <a:endParaRPr lang="it-IT" dirty="0"/>
          </a:p>
        </p:txBody>
      </p:sp>
    </p:spTree>
    <p:extLst>
      <p:ext uri="{BB962C8B-B14F-4D97-AF65-F5344CB8AC3E}">
        <p14:creationId xmlns:p14="http://schemas.microsoft.com/office/powerpoint/2010/main" val="61802468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DEE601-E294-D6D1-8BE2-E57703E8BA27}"/>
              </a:ext>
            </a:extLst>
          </p:cNvPr>
          <p:cNvSpPr>
            <a:spLocks noGrp="1"/>
          </p:cNvSpPr>
          <p:nvPr>
            <p:ph type="title"/>
          </p:nvPr>
        </p:nvSpPr>
        <p:spPr/>
        <p:txBody>
          <a:bodyPr/>
          <a:lstStyle/>
          <a:p>
            <a:r>
              <a:rPr kumimoji="0" lang="it-IT" sz="2400" b="1" i="0" u="none" strike="noStrike" kern="0" cap="none" spc="0" normalizeH="0" baseline="0" noProof="0" dirty="0">
                <a:ln>
                  <a:noFill/>
                </a:ln>
                <a:solidFill>
                  <a:srgbClr val="00677F"/>
                </a:solidFill>
                <a:effectLst/>
                <a:uLnTx/>
                <a:uFillTx/>
                <a:latin typeface="Times New Roman" panose="02020603050405020304" pitchFamily="18" charset="0"/>
                <a:cs typeface="Times New Roman" panose="02020603050405020304" pitchFamily="18" charset="0"/>
                <a:sym typeface="Arial"/>
              </a:rPr>
              <a:t>Fase decisoria: art. 281-quinquies Decisione a seguito di trattazione scritta o mista</a:t>
            </a:r>
            <a:endParaRPr lang="it-IT" dirty="0"/>
          </a:p>
        </p:txBody>
      </p:sp>
      <p:sp>
        <p:nvSpPr>
          <p:cNvPr id="3" name="Segnaposto testo 2">
            <a:extLst>
              <a:ext uri="{FF2B5EF4-FFF2-40B4-BE49-F238E27FC236}">
                <a16:creationId xmlns:a16="http://schemas.microsoft.com/office/drawing/2014/main" id="{DEFDF4FE-97BD-21DE-4197-75ED3E61CA7A}"/>
              </a:ext>
            </a:extLst>
          </p:cNvPr>
          <p:cNvSpPr>
            <a:spLocks noGrp="1"/>
          </p:cNvSpPr>
          <p:nvPr>
            <p:ph type="body" idx="1"/>
          </p:nvPr>
        </p:nvSpPr>
        <p:spPr/>
        <p:txBody>
          <a:bodyPr>
            <a:normAutofit/>
          </a:bodyPr>
          <a:lstStyle/>
          <a:p>
            <a:pPr algn="just"/>
            <a:r>
              <a:rPr lang="it-IT" sz="3200" dirty="0">
                <a:solidFill>
                  <a:schemeClr val="tx1"/>
                </a:solidFill>
                <a:latin typeface="Times New Roman" panose="02020603050405020304" pitchFamily="18" charset="0"/>
                <a:cs typeface="Times New Roman" panose="02020603050405020304" pitchFamily="18" charset="0"/>
              </a:rPr>
              <a:t>In analogia con l’art. 275 c.p.c., la richiesta di discussione orale deve avvenire con la precisazione delle conclusioni</a:t>
            </a:r>
          </a:p>
        </p:txBody>
      </p:sp>
    </p:spTree>
    <p:extLst>
      <p:ext uri="{BB962C8B-B14F-4D97-AF65-F5344CB8AC3E}">
        <p14:creationId xmlns:p14="http://schemas.microsoft.com/office/powerpoint/2010/main" val="121120860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0D95E4-EF4C-362D-76DE-C89C37710884}"/>
              </a:ext>
            </a:extLst>
          </p:cNvPr>
          <p:cNvSpPr>
            <a:spLocks noGrp="1"/>
          </p:cNvSpPr>
          <p:nvPr>
            <p:ph type="title"/>
          </p:nvPr>
        </p:nvSpPr>
        <p:spPr/>
        <p:txBody>
          <a:bodyPr/>
          <a:lstStyle/>
          <a:p>
            <a:r>
              <a:rPr lang="it-IT" sz="2400" dirty="0">
                <a:latin typeface="Times New Roman" panose="02020603050405020304" pitchFamily="18" charset="0"/>
                <a:cs typeface="Times New Roman" panose="02020603050405020304" pitchFamily="18" charset="0"/>
              </a:rPr>
              <a:t>Fase decisoria: art. 281-</a:t>
            </a:r>
            <a:r>
              <a:rPr lang="it-IT" sz="2400" i="1" dirty="0">
                <a:latin typeface="Times New Roman" panose="02020603050405020304" pitchFamily="18" charset="0"/>
                <a:cs typeface="Times New Roman" panose="02020603050405020304" pitchFamily="18" charset="0"/>
              </a:rPr>
              <a:t>sexies </a:t>
            </a:r>
            <a:r>
              <a:rPr lang="it-IT" sz="2400" dirty="0">
                <a:latin typeface="Times New Roman" panose="02020603050405020304" pitchFamily="18" charset="0"/>
                <a:cs typeface="Times New Roman" panose="02020603050405020304" pitchFamily="18" charset="0"/>
              </a:rPr>
              <a:t>decisione a seguito di trattazione orale</a:t>
            </a:r>
          </a:p>
        </p:txBody>
      </p:sp>
      <p:sp>
        <p:nvSpPr>
          <p:cNvPr id="3" name="Segnaposto testo 2">
            <a:extLst>
              <a:ext uri="{FF2B5EF4-FFF2-40B4-BE49-F238E27FC236}">
                <a16:creationId xmlns:a16="http://schemas.microsoft.com/office/drawing/2014/main" id="{BC6FD12C-4915-EAC7-41B1-B4BD1323F3EB}"/>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lang="it-IT" sz="2000" kern="1200" dirty="0">
                <a:solidFill>
                  <a:schemeClr val="tx1"/>
                </a:solidFill>
                <a:latin typeface="Times New Roman" panose="02020603050405020304" pitchFamily="18" charset="0"/>
                <a:ea typeface="+mn-ea"/>
                <a:cs typeface="Times New Roman" panose="02020603050405020304" pitchFamily="18" charset="0"/>
              </a:rPr>
              <a:t>«</a:t>
            </a:r>
            <a:r>
              <a:rPr kumimoji="0" lang="it-IT"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Se non dispone a norma dell’articolo 281- </a:t>
            </a:r>
            <a:r>
              <a:rPr kumimoji="0" lang="it-IT" sz="2000" b="0"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quinquies</a:t>
            </a:r>
            <a:r>
              <a:rPr kumimoji="0" lang="it-IT" sz="20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il giudice, fatte precisare le conclusioni, può ordinare la discussione orale della causa nella stessa udienza o, su istanza di parte, in un’udienza successiva e pronunciare sentenza al termine della discussione, dando lettura del dispositivo e della concisa esposizione delle ragioni di fatto e di diritto della decisione. In tal caso, la sentenza si intende </a:t>
            </a:r>
            <a:r>
              <a:rPr kumimoji="0" lang="it-IT" sz="200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pubblicata con la sottoscrizione da parte del giudice del verbale che la contiene ed è immediatamente depositata in cancelleria. Al termine della discussione orale il giudice, se non provvede ai sensi del primo comma, deposita la sentenza nei successivi trenta giorni».</a:t>
            </a:r>
            <a:r>
              <a:rPr kumimoji="0" lang="it-IT" sz="200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a:t>
            </a:r>
          </a:p>
          <a:p>
            <a:endParaRPr lang="it-IT" dirty="0"/>
          </a:p>
        </p:txBody>
      </p:sp>
    </p:spTree>
    <p:extLst>
      <p:ext uri="{BB962C8B-B14F-4D97-AF65-F5344CB8AC3E}">
        <p14:creationId xmlns:p14="http://schemas.microsoft.com/office/powerpoint/2010/main" val="35343197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8ED9B5-D0DA-C3D6-900E-82E17E1A10DB}"/>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Modelli con decisione a seguito di discussione orale</a:t>
            </a:r>
          </a:p>
        </p:txBody>
      </p:sp>
      <p:sp>
        <p:nvSpPr>
          <p:cNvPr id="3" name="Segnaposto testo 2">
            <a:extLst>
              <a:ext uri="{FF2B5EF4-FFF2-40B4-BE49-F238E27FC236}">
                <a16:creationId xmlns:a16="http://schemas.microsoft.com/office/drawing/2014/main" id="{9A1B0F51-A635-C675-4DCE-AE4DDA27FE35}"/>
              </a:ext>
            </a:extLst>
          </p:cNvPr>
          <p:cNvSpPr>
            <a:spLocks noGrp="1"/>
          </p:cNvSpPr>
          <p:nvPr>
            <p:ph type="body" idx="1"/>
          </p:nvPr>
        </p:nvSpPr>
        <p:spPr/>
        <p:txBody>
          <a:bodyPr/>
          <a:lstStyle/>
          <a:p>
            <a:pPr algn="just"/>
            <a:r>
              <a:rPr lang="it-IT" dirty="0">
                <a:solidFill>
                  <a:schemeClr val="tx1"/>
                </a:solidFill>
                <a:latin typeface="Times New Roman" panose="02020603050405020304" pitchFamily="18" charset="0"/>
                <a:cs typeface="Times New Roman" panose="02020603050405020304" pitchFamily="18" charset="0"/>
              </a:rPr>
              <a:t>Se non si procede alla redazione del dispositivo e della motivazione al termine della discussione orale ma si opta per il deposito nel termine di 30 o 60 giorni, cambia il termine lungo per l’impugnazione.</a:t>
            </a:r>
          </a:p>
        </p:txBody>
      </p:sp>
    </p:spTree>
    <p:extLst>
      <p:ext uri="{BB962C8B-B14F-4D97-AF65-F5344CB8AC3E}">
        <p14:creationId xmlns:p14="http://schemas.microsoft.com/office/powerpoint/2010/main" val="389327982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46D8A7-EBBA-B376-8D05-956C12100EE4}"/>
              </a:ext>
            </a:extLst>
          </p:cNvPr>
          <p:cNvSpPr>
            <a:spLocks noGrp="1"/>
          </p:cNvSpPr>
          <p:nvPr>
            <p:ph type="title"/>
          </p:nvPr>
        </p:nvSpPr>
        <p:spPr>
          <a:xfrm>
            <a:off x="412371" y="881360"/>
            <a:ext cx="11360803" cy="1032281"/>
          </a:xfrm>
        </p:spPr>
        <p:txBody>
          <a:bodyPr/>
          <a:lstStyle/>
          <a:p>
            <a:r>
              <a:rPr lang="it-IT" sz="2400" dirty="0">
                <a:latin typeface="Times New Roman" panose="02020603050405020304" pitchFamily="18" charset="0"/>
                <a:cs typeface="Times New Roman" panose="02020603050405020304" pitchFamily="18" charset="0"/>
              </a:rPr>
              <a:t>Modifiche alla disciplina che regola i rapporti tra collegio e tribunale in composizione monocratica</a:t>
            </a:r>
          </a:p>
        </p:txBody>
      </p:sp>
      <p:sp>
        <p:nvSpPr>
          <p:cNvPr id="3" name="Segnaposto testo 2">
            <a:extLst>
              <a:ext uri="{FF2B5EF4-FFF2-40B4-BE49-F238E27FC236}">
                <a16:creationId xmlns:a16="http://schemas.microsoft.com/office/drawing/2014/main" id="{10F23017-0622-353D-7BCB-5A0C4A3DF0A0}"/>
              </a:ext>
            </a:extLst>
          </p:cNvPr>
          <p:cNvSpPr>
            <a:spLocks noGrp="1"/>
          </p:cNvSpPr>
          <p:nvPr>
            <p:ph type="body" idx="1"/>
          </p:nvPr>
        </p:nvSpPr>
        <p:spPr/>
        <p:txBody>
          <a:bodyPr>
            <a:normAutofit lnSpcReduction="10000"/>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Art. 281-</a:t>
            </a:r>
            <a:r>
              <a:rPr kumimoji="0" lang="it-IT" sz="17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septies </a:t>
            </a: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Rimessione della causa al giudice monocratico: Il collegio, quando rileva che una causa, rimessa davanti a lui per la decisione, deve essere decisa dal tribunale in composizione monocratica, pronuncia ordinanza non impugnabile con cui rimette la causa davanti al giudice istruttore perché decida la causa quale giudice monocratico. La sentenza è depositata entro i successivi trenta giorni. </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Art. 281-</a:t>
            </a:r>
            <a:r>
              <a:rPr kumimoji="0" lang="it-IT" sz="17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octies </a:t>
            </a: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Rimessione della causa al tribunale in composizione collegiale: Il giudice, quando rileva che una causa, riservata per la decisione davanti a sé in funzione di giudice monocratico, deve essere decisa dal tribunale in composizione collegiale, rimette la causa al collegio per la decisione, con ordinanza comunicata alle parti. Entro dieci giorni dalla comunicazione, ciascuna parte può chiedere la fissazione dell’udienza di discussione davanti al collegio, e in questo caso il giudice istruttore procede ai sensi dell’articolo 275</a:t>
            </a:r>
            <a:r>
              <a:rPr kumimoji="0" lang="it-IT" sz="17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-bis</a:t>
            </a: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Art. 281-</a:t>
            </a:r>
            <a:r>
              <a:rPr kumimoji="0" lang="it-IT" sz="17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novies</a:t>
            </a:r>
            <a:r>
              <a:rPr kumimoji="0" lang="it-IT" sz="17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Connessione: In caso di connessione tra cause che debbono essere decise dal tribunale in composizione collegiale e cause che debbono essere decise dal tribunale in composizione monocratica, il giudice istruttore ne ordina la riunione e, all’esito dell’istruttoria, le rimette, a norma dell’articolo 189, al collegio, il quale pronuncia su tutte le domande, a meno che disponga la separazione a norma dell’articolo 279, secondo comma, numero 5) Alle cause riunite si applica il rito previsto per la causa in cui il tribunale giudica in composizione collegiale e restano ferme le decadenze e le preclusioni già maturate in ciascun procedimento prima della riunione.</a:t>
            </a:r>
          </a:p>
          <a:p>
            <a:endParaRPr lang="it-IT" dirty="0"/>
          </a:p>
        </p:txBody>
      </p:sp>
    </p:spTree>
    <p:extLst>
      <p:ext uri="{BB962C8B-B14F-4D97-AF65-F5344CB8AC3E}">
        <p14:creationId xmlns:p14="http://schemas.microsoft.com/office/powerpoint/2010/main" val="141156318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00677F"/>
                </a:solidFill>
                <a:latin typeface="Times New Roman" panose="02020603050405020304" pitchFamily="18" charset="0"/>
                <a:cs typeface="Times New Roman" panose="02020603050405020304" pitchFamily="18" charset="0"/>
              </a:rPr>
              <a:t>Grazie per l’attenzione!</a:t>
            </a:r>
            <a:endParaRPr dirty="0">
              <a:solidFill>
                <a:srgbClr val="00677F"/>
              </a:solidFill>
              <a:latin typeface="Times New Roman" panose="02020603050405020304" pitchFamily="18" charset="0"/>
              <a:cs typeface="Times New Roman" panose="02020603050405020304" pitchFamily="18"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dirty="0">
                <a:latin typeface="Times New Roman" panose="02020603050405020304" pitchFamily="18" charset="0"/>
                <a:cs typeface="Times New Roman" panose="02020603050405020304" pitchFamily="18" charset="0"/>
              </a:rPr>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Il presente intervento ha ad oggetto le modifiche apportate dal d.lgs. 149/2022 al processo civile di primo grado. In particolar modo, si analizzerà la riforma relativa alla fase decisoria del processo ordinario di cognizione.</a:t>
            </a:r>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F02F16-8F82-FA8A-22B2-B4A00E4794DB}"/>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Fase decisoria: art. 189 rimessione al collegio </a:t>
            </a:r>
          </a:p>
        </p:txBody>
      </p:sp>
      <p:sp>
        <p:nvSpPr>
          <p:cNvPr id="3" name="Segnaposto testo 2">
            <a:extLst>
              <a:ext uri="{FF2B5EF4-FFF2-40B4-BE49-F238E27FC236}">
                <a16:creationId xmlns:a16="http://schemas.microsoft.com/office/drawing/2014/main" id="{D9A1667C-02E1-6E4F-7ADD-CF9AF92D2FEF}"/>
              </a:ext>
            </a:extLst>
          </p:cNvPr>
          <p:cNvSpPr>
            <a:spLocks noGrp="1"/>
          </p:cNvSpPr>
          <p:nvPr>
            <p:ph type="body" idx="1"/>
          </p:nvPr>
        </p:nvSpPr>
        <p:spPr/>
        <p:txBody>
          <a:bodyPr>
            <a:normAutofit fontScale="85000" lnSpcReduction="10000"/>
          </a:bodyPr>
          <a:lstStyle/>
          <a:p>
            <a:pPr algn="just"/>
            <a:r>
              <a:rPr lang="it-IT" dirty="0">
                <a:solidFill>
                  <a:schemeClr val="tx1"/>
                </a:solidFill>
                <a:latin typeface="Times New Roman" panose="02020603050405020304" pitchFamily="18" charset="0"/>
                <a:cs typeface="Times New Roman" panose="02020603050405020304" pitchFamily="18" charset="0"/>
              </a:rPr>
              <a:t>«Il giudice istruttore, quando procede a norma dei primi tre commi dell’articolo 187 o dell’articolo 188, fissa davanti a sé l’udienza per la rimessione della causa al collegio per la decisione e assegna alle parti, salvo che queste vi rinuncino, i seguenti termini perentori: 1) un termine non superiore a sessanta giorni prima dell’udienza per il deposito di note scritte contenenti la sola precisazione delle conclusioni che le parti intendono sottoporre al collegio, nei limiti di quelle formulate negli atti introduttivi o a norma dell’articolo 171 ter. Le conclusioni di merito debbono essere interamente formulate anche nei casi previsti dell’articolo 187, secondo e terzo comma. 2) un termine non superiore a trenta giorni prima dell’udienza per il deposito delle comparse conclusionali; 3) un termine non superiore a quindici giorni prima dell’udienza per il deposito delle memorie di replica. La rimessione investe il collegio di tutta la causa, anche quando avviene a norma dell’articolo 187, secondo e terzo comma. All’udienza fissata ai sensi del primo comma la causa è rimessa al collegio per la decisione».</a:t>
            </a:r>
          </a:p>
          <a:p>
            <a:endParaRPr lang="it-IT" dirty="0"/>
          </a:p>
        </p:txBody>
      </p:sp>
    </p:spTree>
    <p:extLst>
      <p:ext uri="{BB962C8B-B14F-4D97-AF65-F5344CB8AC3E}">
        <p14:creationId xmlns:p14="http://schemas.microsoft.com/office/powerpoint/2010/main" val="89103756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EB7370-1533-E3C8-C204-90195FD8B234}"/>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Udienza di rimessione in decisione </a:t>
            </a:r>
          </a:p>
        </p:txBody>
      </p:sp>
      <p:sp>
        <p:nvSpPr>
          <p:cNvPr id="3" name="Segnaposto testo 2">
            <a:extLst>
              <a:ext uri="{FF2B5EF4-FFF2-40B4-BE49-F238E27FC236}">
                <a16:creationId xmlns:a16="http://schemas.microsoft.com/office/drawing/2014/main" id="{8D1E3346-8101-E717-2BDF-12A609E3AA66}"/>
              </a:ext>
            </a:extLst>
          </p:cNvPr>
          <p:cNvSpPr>
            <a:spLocks noGrp="1"/>
          </p:cNvSpPr>
          <p:nvPr>
            <p:ph type="body" idx="1"/>
          </p:nvPr>
        </p:nvSpPr>
        <p:spPr/>
        <p:txBody>
          <a:bodyPr/>
          <a:lstStyle/>
          <a:p>
            <a:pPr algn="just"/>
            <a:r>
              <a:rPr lang="it-IT" sz="2800" dirty="0">
                <a:solidFill>
                  <a:schemeClr val="tx1"/>
                </a:solidFill>
                <a:latin typeface="Times New Roman" panose="02020603050405020304" pitchFamily="18" charset="0"/>
                <a:cs typeface="Times New Roman" panose="02020603050405020304" pitchFamily="18" charset="0"/>
              </a:rPr>
              <a:t>Dubbi su attività che possono essere compiute:</a:t>
            </a:r>
          </a:p>
          <a:p>
            <a:pPr algn="just"/>
            <a:r>
              <a:rPr lang="it-IT" sz="2800" dirty="0">
                <a:solidFill>
                  <a:schemeClr val="tx1"/>
                </a:solidFill>
                <a:latin typeface="Times New Roman" panose="02020603050405020304" pitchFamily="18" charset="0"/>
                <a:cs typeface="Times New Roman" panose="02020603050405020304" pitchFamily="18" charset="0"/>
              </a:rPr>
              <a:t>Il giudice può tentare la conciliazione?</a:t>
            </a:r>
          </a:p>
          <a:p>
            <a:pPr algn="just"/>
            <a:r>
              <a:rPr lang="it-IT" sz="2800" dirty="0">
                <a:solidFill>
                  <a:schemeClr val="tx1"/>
                </a:solidFill>
                <a:latin typeface="Times New Roman" panose="02020603050405020304" pitchFamily="18" charset="0"/>
                <a:cs typeface="Times New Roman" panose="02020603050405020304" pitchFamily="18" charset="0"/>
              </a:rPr>
              <a:t>Possono essere dichiarati eventi interruttivi?</a:t>
            </a:r>
          </a:p>
          <a:p>
            <a:pPr algn="just"/>
            <a:endParaRPr lang="it-I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378387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8D789-CA8A-0B81-B142-62EAB304DAB2}"/>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Fase decisoria </a:t>
            </a:r>
          </a:p>
        </p:txBody>
      </p:sp>
      <p:sp>
        <p:nvSpPr>
          <p:cNvPr id="3" name="Segnaposto testo 2">
            <a:extLst>
              <a:ext uri="{FF2B5EF4-FFF2-40B4-BE49-F238E27FC236}">
                <a16:creationId xmlns:a16="http://schemas.microsoft.com/office/drawing/2014/main" id="{EDA6E79A-7851-F01C-AC3A-F11A41169359}"/>
              </a:ext>
            </a:extLst>
          </p:cNvPr>
          <p:cNvSpPr>
            <a:spLocks noGrp="1"/>
          </p:cNvSpPr>
          <p:nvPr>
            <p:ph type="body" idx="1"/>
          </p:nvPr>
        </p:nvSpPr>
        <p:spPr/>
        <p:txBody>
          <a:bodyPr>
            <a:normAutofit/>
          </a:bodyPr>
          <a:lstStyle/>
          <a:p>
            <a:pPr algn="just"/>
            <a:r>
              <a:rPr lang="it-IT" sz="2800" dirty="0">
                <a:solidFill>
                  <a:schemeClr val="tx1"/>
                </a:solidFill>
                <a:latin typeface="Times New Roman" panose="02020603050405020304" pitchFamily="18" charset="0"/>
                <a:cs typeface="Times New Roman" panose="02020603050405020304" pitchFamily="18" charset="0"/>
              </a:rPr>
              <a:t>l’anticipazione delle ultime attività difensive ha comportato l’abrogazione dell’art. 190 c.p.c.</a:t>
            </a:r>
          </a:p>
        </p:txBody>
      </p:sp>
    </p:spTree>
    <p:extLst>
      <p:ext uri="{BB962C8B-B14F-4D97-AF65-F5344CB8AC3E}">
        <p14:creationId xmlns:p14="http://schemas.microsoft.com/office/powerpoint/2010/main" val="418476004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B7ABFE-8E8C-5C51-98C4-707C55C52EE7}"/>
              </a:ext>
            </a:extLst>
          </p:cNvPr>
          <p:cNvSpPr>
            <a:spLocks noGrp="1"/>
          </p:cNvSpPr>
          <p:nvPr>
            <p:ph type="title"/>
          </p:nvPr>
        </p:nvSpPr>
        <p:spPr/>
        <p:txBody>
          <a:bodyPr/>
          <a:lstStyle/>
          <a:p>
            <a:pPr marL="342900" marR="0" lvl="0" indent="-342900" defTabSz="457200" rtl="0" eaLnBrk="1" fontAlgn="auto" latinLnBrk="0" hangingPunct="1">
              <a:lnSpc>
                <a:spcPct val="100000"/>
              </a:lnSpc>
              <a:spcBef>
                <a:spcPts val="1000"/>
              </a:spcBef>
              <a:spcAft>
                <a:spcPts val="0"/>
              </a:spcAft>
              <a:tabLst/>
              <a:defRPr/>
            </a:pPr>
            <a:br>
              <a:rPr kumimoji="0" lang="it-IT" sz="16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br>
            <a:r>
              <a:rPr lang="it-IT" dirty="0">
                <a:latin typeface="Times New Roman" panose="02020603050405020304" pitchFamily="18" charset="0"/>
                <a:cs typeface="Times New Roman" panose="02020603050405020304" pitchFamily="18" charset="0"/>
              </a:rPr>
              <a:t>Fase decisoria: art. 275 decisione del collegio</a:t>
            </a:r>
          </a:p>
        </p:txBody>
      </p:sp>
      <p:sp>
        <p:nvSpPr>
          <p:cNvPr id="3" name="Segnaposto testo 2">
            <a:extLst>
              <a:ext uri="{FF2B5EF4-FFF2-40B4-BE49-F238E27FC236}">
                <a16:creationId xmlns:a16="http://schemas.microsoft.com/office/drawing/2014/main" id="{04609E2F-962F-A40E-4588-E4A99CD86E8F}"/>
              </a:ext>
            </a:extLst>
          </p:cNvPr>
          <p:cNvSpPr>
            <a:spLocks noGrp="1"/>
          </p:cNvSpPr>
          <p:nvPr>
            <p:ph type="body" idx="1"/>
          </p:nvPr>
        </p:nvSpPr>
        <p:spPr/>
        <p:txBody>
          <a:bodyPr>
            <a:normAutofit fontScale="92500"/>
          </a:bodyPr>
          <a:lstStyle/>
          <a:p>
            <a:pPr algn="just"/>
            <a:r>
              <a:rPr lang="it-IT" kern="1200" dirty="0">
                <a:solidFill>
                  <a:schemeClr val="tx1"/>
                </a:solidFill>
                <a:latin typeface="Times New Roman" panose="02020603050405020304" pitchFamily="18" charset="0"/>
                <a:ea typeface="+mn-ea"/>
                <a:cs typeface="Times New Roman" panose="02020603050405020304" pitchFamily="18" charset="0"/>
              </a:rPr>
              <a:t>«Rimessa la causa al collegio, la sentenza è depositata entro sessanta giorni dall’udienza di cui all’articolo 189. Ciascuna delle parti, con la nota di precisazione delle conclusioni, può chiedere, al presidente del tribunale, che la causa sia discussa oralmente dinanzi al collegio. In tal caso, resta fermo il rispetto dei termini indicati nell’articolo 189 per il deposito delle sole comparse conclusionali. Il presidente provvede sulla richiesta revocando l’udienza di cui all’articolo189 e fissando con decreto la data dell’udienza di discussione davanti al collegio, da tenersi entro sessanta giorni. Nell’udienza il giudice istruttore fa la relazione orale della causa. Dopo la relazione, il presidente ammette le parti alla discussione e la sentenza è depositata in cancelleria entro i sessanta giorni successivi»</a:t>
            </a:r>
            <a:br>
              <a:rPr lang="it-IT" kern="1200" dirty="0">
                <a:solidFill>
                  <a:prstClr val="black">
                    <a:lumMod val="75000"/>
                    <a:lumOff val="25000"/>
                  </a:prstClr>
                </a:solidFill>
                <a:latin typeface="Times New Roman" panose="02020603050405020304" pitchFamily="18" charset="0"/>
                <a:ea typeface="+mn-ea"/>
                <a:cs typeface="Times New Roman" panose="02020603050405020304" pitchFamily="18" charset="0"/>
              </a:rPr>
            </a:br>
            <a:endParaRPr lang="it-IT" dirty="0"/>
          </a:p>
        </p:txBody>
      </p:sp>
    </p:spTree>
    <p:extLst>
      <p:ext uri="{BB962C8B-B14F-4D97-AF65-F5344CB8AC3E}">
        <p14:creationId xmlns:p14="http://schemas.microsoft.com/office/powerpoint/2010/main" val="90129639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27E1FB-74FF-0C77-5011-77920E7C88F8}"/>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Novità introdotte all’art. 275 c.p.c.</a:t>
            </a:r>
          </a:p>
        </p:txBody>
      </p:sp>
      <p:sp>
        <p:nvSpPr>
          <p:cNvPr id="3" name="Segnaposto testo 2">
            <a:extLst>
              <a:ext uri="{FF2B5EF4-FFF2-40B4-BE49-F238E27FC236}">
                <a16:creationId xmlns:a16="http://schemas.microsoft.com/office/drawing/2014/main" id="{9AC5A08E-798B-0F82-B4FA-7E391F56AE7A}"/>
              </a:ext>
            </a:extLst>
          </p:cNvPr>
          <p:cNvSpPr>
            <a:spLocks noGrp="1"/>
          </p:cNvSpPr>
          <p:nvPr>
            <p:ph type="body" idx="1"/>
          </p:nvPr>
        </p:nvSpPr>
        <p:spPr/>
        <p:txBody>
          <a:bodyPr>
            <a:normAutofit/>
          </a:bodyPr>
          <a:lstStyle/>
          <a:p>
            <a:pPr algn="just">
              <a:lnSpc>
                <a:spcPct val="150000"/>
              </a:lnSpc>
              <a:spcAft>
                <a:spcPts val="800"/>
              </a:spcAft>
            </a:pPr>
            <a:r>
              <a:rPr lang="it-IT"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Non si prevede più che le parti debbano reiterare al presidente la richiesta di discussione orale. </a:t>
            </a:r>
          </a:p>
          <a:p>
            <a:pPr algn="just">
              <a:lnSpc>
                <a:spcPct val="150000"/>
              </a:lnSpc>
              <a:spcAft>
                <a:spcPts val="800"/>
              </a:spcAft>
            </a:pPr>
            <a:r>
              <a:rPr lang="it-IT"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sentenza entro 60 gg. dall’udienza 189; </a:t>
            </a:r>
          </a:p>
          <a:p>
            <a:pPr algn="just">
              <a:lnSpc>
                <a:spcPct val="150000"/>
              </a:lnSpc>
              <a:spcAft>
                <a:spcPts val="800"/>
              </a:spcAft>
            </a:pPr>
            <a:r>
              <a:rPr lang="it-IT"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discussione orale chiesta con le note di p.c.:</a:t>
            </a:r>
          </a:p>
          <a:p>
            <a:pPr algn="just">
              <a:lnSpc>
                <a:spcPct val="150000"/>
              </a:lnSpc>
              <a:spcAft>
                <a:spcPts val="800"/>
              </a:spcAft>
            </a:pPr>
            <a:r>
              <a:rPr lang="it-IT"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solo conclusionali; </a:t>
            </a:r>
          </a:p>
          <a:p>
            <a:pPr algn="just">
              <a:lnSpc>
                <a:spcPct val="150000"/>
              </a:lnSpc>
              <a:spcAft>
                <a:spcPts val="800"/>
              </a:spcAft>
            </a:pPr>
            <a:r>
              <a:rPr lang="it-IT" sz="2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udienza di discussione, in luogo di quella 189, da tenersi entro 60 gg. </a:t>
            </a:r>
          </a:p>
        </p:txBody>
      </p:sp>
    </p:spTree>
    <p:extLst>
      <p:ext uri="{BB962C8B-B14F-4D97-AF65-F5344CB8AC3E}">
        <p14:creationId xmlns:p14="http://schemas.microsoft.com/office/powerpoint/2010/main" val="50389559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D9CB67-6FF0-7BF5-50ED-B5A8D4D9356A}"/>
              </a:ext>
            </a:extLst>
          </p:cNvPr>
          <p:cNvSpPr>
            <a:spLocks noGrp="1"/>
          </p:cNvSpPr>
          <p:nvPr>
            <p:ph type="title"/>
          </p:nvPr>
        </p:nvSpPr>
        <p:spPr/>
        <p:txBody>
          <a:bodyPr/>
          <a:lstStyle/>
          <a:p>
            <a:r>
              <a:rPr lang="it-IT" sz="2400" dirty="0">
                <a:latin typeface="Times New Roman" panose="02020603050405020304" pitchFamily="18" charset="0"/>
                <a:cs typeface="Times New Roman" panose="02020603050405020304" pitchFamily="18" charset="0"/>
              </a:rPr>
              <a:t>Fase decisoria: art. 275-</a:t>
            </a:r>
            <a:r>
              <a:rPr lang="it-IT" sz="2400" i="1" dirty="0">
                <a:latin typeface="Times New Roman" panose="02020603050405020304" pitchFamily="18" charset="0"/>
                <a:cs typeface="Times New Roman" panose="02020603050405020304" pitchFamily="18" charset="0"/>
              </a:rPr>
              <a:t>bis </a:t>
            </a:r>
            <a:r>
              <a:rPr lang="it-IT" sz="2400" dirty="0">
                <a:latin typeface="Times New Roman" panose="02020603050405020304" pitchFamily="18" charset="0"/>
                <a:cs typeface="Times New Roman" panose="02020603050405020304" pitchFamily="18" charset="0"/>
              </a:rPr>
              <a:t>Decisione a seguito di discussione orale davanti al collegio </a:t>
            </a:r>
            <a:endParaRPr lang="it-IT" sz="2400" dirty="0"/>
          </a:p>
        </p:txBody>
      </p:sp>
      <p:sp>
        <p:nvSpPr>
          <p:cNvPr id="3" name="Segnaposto testo 2">
            <a:extLst>
              <a:ext uri="{FF2B5EF4-FFF2-40B4-BE49-F238E27FC236}">
                <a16:creationId xmlns:a16="http://schemas.microsoft.com/office/drawing/2014/main" id="{6E51064E-27CA-89D0-3D1D-32723692BD4C}"/>
              </a:ext>
            </a:extLst>
          </p:cNvPr>
          <p:cNvSpPr>
            <a:spLocks noGrp="1"/>
          </p:cNvSpPr>
          <p:nvPr>
            <p:ph type="body" idx="1"/>
          </p:nvPr>
        </p:nvSpPr>
        <p:spPr/>
        <p:txBody>
          <a:bodyPr>
            <a:normAutofit fontScale="92500"/>
          </a:bodyPr>
          <a:lstStyle/>
          <a:p>
            <a:pPr algn="just"/>
            <a:r>
              <a:rPr lang="it-IT" dirty="0">
                <a:solidFill>
                  <a:schemeClr val="tx1"/>
                </a:solidFill>
                <a:latin typeface="Times New Roman" panose="02020603050405020304" pitchFamily="18" charset="0"/>
                <a:cs typeface="Times New Roman" panose="02020603050405020304" pitchFamily="18" charset="0"/>
              </a:rPr>
              <a:t>«Il giudice istruttore, quando ritiene che la causa può essere decisa a seguito di discussione orale, fissa udienza davanti al collegio e assegna alle parti termine, anteriore all’udienza, non superiore a trenta giorni per il deposito di note limitate alla precisazione delle conclusioni e un ulteriore termine non superiore a quindici giorni per note conclusionali. All’udienza il giudice istruttore fa la relazione orale della causa e il presidente ammette le parti alla discussione. All’esito della discussione il collegio pronuncia sentenza dando lettura del dispositivo e della concisa esposizione delle ragioni di fatto e di diritto della decisione. In tal caso, la sentenza si intende pubblicata con la sottoscrizione da parte del presidente del verbale che la contiene ed è immediatamente depositata in cancelleria. Se non provvede ai sensi del secondo comma, il collegio deposita la sentenza nei successivi sessanta giorni»</a:t>
            </a:r>
            <a:endParaRPr lang="it-IT" dirty="0">
              <a:solidFill>
                <a:schemeClr val="tx1"/>
              </a:solidFill>
            </a:endParaRPr>
          </a:p>
        </p:txBody>
      </p:sp>
    </p:spTree>
    <p:extLst>
      <p:ext uri="{BB962C8B-B14F-4D97-AF65-F5344CB8AC3E}">
        <p14:creationId xmlns:p14="http://schemas.microsoft.com/office/powerpoint/2010/main" val="319167844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5C0390-32A4-A36A-A9BC-2BE337864E43}"/>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Modifiche intervenute</a:t>
            </a:r>
          </a:p>
        </p:txBody>
      </p:sp>
      <p:sp>
        <p:nvSpPr>
          <p:cNvPr id="3" name="Segnaposto testo 2">
            <a:extLst>
              <a:ext uri="{FF2B5EF4-FFF2-40B4-BE49-F238E27FC236}">
                <a16:creationId xmlns:a16="http://schemas.microsoft.com/office/drawing/2014/main" id="{C233CBE6-4414-847E-1334-85891B8DE104}"/>
              </a:ext>
            </a:extLst>
          </p:cNvPr>
          <p:cNvSpPr>
            <a:spLocks noGrp="1"/>
          </p:cNvSpPr>
          <p:nvPr>
            <p:ph type="body" idx="1"/>
          </p:nvPr>
        </p:nvSpPr>
        <p:spPr/>
        <p:txBody>
          <a:bodyPr>
            <a:normAutofit/>
          </a:bodyPr>
          <a:lstStyle/>
          <a:p>
            <a:pPr marL="342900" marR="0" lvl="0" indent="-342900" algn="just" defTabSz="457200" rtl="0" eaLnBrk="1" fontAlgn="auto" latinLnBrk="0" hangingPunct="1">
              <a:lnSpc>
                <a:spcPct val="150000"/>
              </a:lnSpc>
              <a:spcBef>
                <a:spcPts val="1000"/>
              </a:spcBef>
              <a:spcAft>
                <a:spcPts val="800"/>
              </a:spcAft>
              <a:buClr>
                <a:srgbClr val="A53010"/>
              </a:buClr>
              <a:buSzTx/>
              <a:buFont typeface="Wingdings 3" charset="2"/>
              <a:buChar char=""/>
              <a:tabLst/>
              <a:defRPr/>
            </a:pPr>
            <a:r>
              <a:rPr lang="it-IT" sz="2000" kern="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a:t>
            </a: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compare la memoria di replica</a:t>
            </a:r>
          </a:p>
          <a:p>
            <a:pPr marL="342900" marR="0" lvl="0" indent="-342900" algn="just" defTabSz="457200" rtl="0" eaLnBrk="1" fontAlgn="auto" latinLnBrk="0" hangingPunct="1">
              <a:lnSpc>
                <a:spcPct val="150000"/>
              </a:lnSpc>
              <a:spcBef>
                <a:spcPts val="1000"/>
              </a:spcBef>
              <a:spcAft>
                <a:spcPts val="800"/>
              </a:spcAft>
              <a:buClr>
                <a:srgbClr val="A53010"/>
              </a:buClr>
              <a:buSzTx/>
              <a:buFont typeface="Wingdings 3"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Coordinamento con la modifica avvenuta alla l. 89/2001.</a:t>
            </a:r>
            <a:endParaRPr kumimoji="0" lang="it-IT" sz="20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defTabSz="457200" rtl="0" eaLnBrk="1" fontAlgn="auto" latinLnBrk="0" hangingPunct="1">
              <a:lnSpc>
                <a:spcPct val="150000"/>
              </a:lnSpc>
              <a:spcBef>
                <a:spcPts val="1000"/>
              </a:spcBef>
              <a:spcAft>
                <a:spcPts val="800"/>
              </a:spcAft>
              <a:buClr>
                <a:srgbClr val="A53010"/>
              </a:buClr>
              <a:buSzTx/>
              <a:buFont typeface="Wingdings 3"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Nelle cause in cui il tribunale giudica in composizione collegiale, il giudice istruttore quando ritiene che la causa può essere decisa a seguito di trattazione orale, rimette la causa al collegio a norma dell'art. 275-</a:t>
            </a:r>
            <a:r>
              <a:rPr kumimoji="0" lang="it-IT" sz="2000" i="1"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bis</a:t>
            </a: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c.p.c. </a:t>
            </a:r>
            <a:endParaRPr kumimoji="0" lang="it-IT" sz="200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213777327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36D64C-2D49-4F67-AAE5-B0C5D4D62AFA}">
  <ds:schemaRefs>
    <ds:schemaRef ds:uri="1b33f3b5-1d24-4fc0-911b-0026e8a76e46"/>
    <ds:schemaRef ds:uri="http://purl.org/dc/elements/1.1/"/>
    <ds:schemaRef ds:uri="82f6a70b-822a-49c0-8be8-fa79a0fd7826"/>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8B76E088-F1B7-484E-9B57-368135802A8C}">
  <ds:schemaRefs>
    <ds:schemaRef ds:uri="http://schemas.microsoft.com/sharepoint/v3/contenttype/forms"/>
  </ds:schemaRefs>
</ds:datastoreItem>
</file>

<file path=customXml/itemProps3.xml><?xml version="1.0" encoding="utf-8"?>
<ds:datastoreItem xmlns:ds="http://schemas.openxmlformats.org/officeDocument/2006/customXml" ds:itemID="{AFF832E9-122E-4C63-812F-4064DC910EBA}"/>
</file>

<file path=docProps/app.xml><?xml version="1.0" encoding="utf-8"?>
<Properties xmlns="http://schemas.openxmlformats.org/officeDocument/2006/extended-properties" xmlns:vt="http://schemas.openxmlformats.org/officeDocument/2006/docPropsVTypes">
  <TotalTime>0</TotalTime>
  <Words>1388</Words>
  <Application>Microsoft Office PowerPoint</Application>
  <PresentationFormat>Widescreen</PresentationFormat>
  <Paragraphs>41</Paragraphs>
  <Slides>15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15</vt:i4>
      </vt:variant>
    </vt:vector>
  </HeadingPairs>
  <TitlesOfParts>
    <vt:vector size="21" baseType="lpstr">
      <vt:lpstr>Arial</vt:lpstr>
      <vt:lpstr>Calibri</vt:lpstr>
      <vt:lpstr>Helvetica</vt:lpstr>
      <vt:lpstr>Times New Roman</vt:lpstr>
      <vt:lpstr>Wingdings 3</vt:lpstr>
      <vt:lpstr>Simple Light</vt:lpstr>
      <vt:lpstr>Presentazione standard di PowerPoint</vt:lpstr>
      <vt:lpstr>Indice</vt:lpstr>
      <vt:lpstr>Fase decisoria: art. 189 rimessione al collegio </vt:lpstr>
      <vt:lpstr>Udienza di rimessione in decisione </vt:lpstr>
      <vt:lpstr>Fase decisoria </vt:lpstr>
      <vt:lpstr> Fase decisoria: art. 275 decisione del collegio</vt:lpstr>
      <vt:lpstr>Novità introdotte all’art. 275 c.p.c.</vt:lpstr>
      <vt:lpstr>Fase decisoria: art. 275-bis Decisione a seguito di discussione orale davanti al collegio </vt:lpstr>
      <vt:lpstr>Modifiche intervenute</vt:lpstr>
      <vt:lpstr>Fase decisoria: art. 281-quinquies Decisione a seguito di trattazione scritta o mista</vt:lpstr>
      <vt:lpstr>Fase decisoria: art. 281-quinquies Decisione a seguito di trattazione scritta o mista</vt:lpstr>
      <vt:lpstr>Fase decisoria: art. 281-sexies decisione a seguito di trattazione orale</vt:lpstr>
      <vt:lpstr>Modelli con decisione a seguito di discussione orale</vt:lpstr>
      <vt:lpstr>Modifiche alla disciplina che regola i rapporti tra collegio e tribunale in composizione monocratica</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Alessandra Alfieri</cp:lastModifiedBy>
  <cp:revision>114</cp:revision>
  <dcterms:created xsi:type="dcterms:W3CDTF">2021-07-29T09:49:52Z</dcterms:created>
  <dcterms:modified xsi:type="dcterms:W3CDTF">2023-06-15T15:59:38Z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