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4"/>
  </p:notesMasterIdLst>
  <p:sldIdLst>
    <p:sldId id="309" r:id="rId5"/>
    <p:sldId id="351" r:id="rId6"/>
    <p:sldId id="352" r:id="rId7"/>
    <p:sldId id="353" r:id="rId8"/>
    <p:sldId id="354" r:id="rId9"/>
    <p:sldId id="355" r:id="rId10"/>
    <p:sldId id="356" r:id="rId11"/>
    <p:sldId id="357" r:id="rId12"/>
    <p:sldId id="308" r:id="rId13"/>
  </p:sldIdLst>
  <p:sldSz cx="12192000" cy="6858000"/>
  <p:notesSz cx="6858000" cy="9144000"/>
  <p:custDataLst>
    <p:tags r:id="rId15"/>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7F"/>
    <a:srgbClr val="52504E"/>
    <a:srgbClr val="D3172B"/>
    <a:srgbClr val="B3B3B3"/>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EC95E-4C7A-4F7B-AEE3-17ED5E0E5DCC}" v="12" dt="2023-05-09T14:36:35.781"/>
    <p1510:client id="{A82884B4-AB84-4C1F-BA65-576FB794BEF3}" v="172" dt="2023-05-09T09:08:27.13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5197" autoAdjust="0"/>
  </p:normalViewPr>
  <p:slideViewPr>
    <p:cSldViewPr snapToGrid="0">
      <p:cViewPr varScale="1">
        <p:scale>
          <a:sx n="81" d="100"/>
          <a:sy n="81" d="100"/>
        </p:scale>
        <p:origin x="725" y="62"/>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ulio Murgo" userId="d3efc311-d519-4c21-9316-22ce93f81ec0" providerId="ADAL" clId="{823EC95E-4C7A-4F7B-AEE3-17ED5E0E5DCC}"/>
    <pc:docChg chg="undo custSel modSld">
      <pc:chgData name="Giulio Murgo" userId="d3efc311-d519-4c21-9316-22ce93f81ec0" providerId="ADAL" clId="{823EC95E-4C7A-4F7B-AEE3-17ED5E0E5DCC}" dt="2023-05-09T14:38:13.290" v="484" actId="20577"/>
      <pc:docMkLst>
        <pc:docMk/>
      </pc:docMkLst>
      <pc:sldChg chg="modSp mod">
        <pc:chgData name="Giulio Murgo" userId="d3efc311-d519-4c21-9316-22ce93f81ec0" providerId="ADAL" clId="{823EC95E-4C7A-4F7B-AEE3-17ED5E0E5DCC}" dt="2023-05-09T14:09:10.868" v="79" actId="115"/>
        <pc:sldMkLst>
          <pc:docMk/>
          <pc:sldMk cId="1168322555" sldId="311"/>
        </pc:sldMkLst>
        <pc:spChg chg="mod">
          <ac:chgData name="Giulio Murgo" userId="d3efc311-d519-4c21-9316-22ce93f81ec0" providerId="ADAL" clId="{823EC95E-4C7A-4F7B-AEE3-17ED5E0E5DCC}" dt="2023-05-09T14:09:10.868" v="79" actId="115"/>
          <ac:spMkLst>
            <pc:docMk/>
            <pc:sldMk cId="1168322555" sldId="311"/>
            <ac:spMk id="9" creationId="{BAF6B8CC-0CF8-56E1-1BED-9C3E65A58EF5}"/>
          </ac:spMkLst>
        </pc:spChg>
      </pc:sldChg>
      <pc:sldChg chg="modSp mod">
        <pc:chgData name="Giulio Murgo" userId="d3efc311-d519-4c21-9316-22ce93f81ec0" providerId="ADAL" clId="{823EC95E-4C7A-4F7B-AEE3-17ED5E0E5DCC}" dt="2023-05-09T14:08:34.429" v="68" actId="20577"/>
        <pc:sldMkLst>
          <pc:docMk/>
          <pc:sldMk cId="2999873449" sldId="316"/>
        </pc:sldMkLst>
        <pc:spChg chg="mod">
          <ac:chgData name="Giulio Murgo" userId="d3efc311-d519-4c21-9316-22ce93f81ec0" providerId="ADAL" clId="{823EC95E-4C7A-4F7B-AEE3-17ED5E0E5DCC}" dt="2023-05-09T14:06:28.890" v="60" actId="12788"/>
          <ac:spMkLst>
            <pc:docMk/>
            <pc:sldMk cId="2999873449" sldId="316"/>
            <ac:spMk id="2" creationId="{F80E7096-2EC3-1D75-1EEA-04EDA828D087}"/>
          </ac:spMkLst>
        </pc:spChg>
        <pc:spChg chg="mod">
          <ac:chgData name="Giulio Murgo" userId="d3efc311-d519-4c21-9316-22ce93f81ec0" providerId="ADAL" clId="{823EC95E-4C7A-4F7B-AEE3-17ED5E0E5DCC}" dt="2023-05-09T14:08:34.429" v="68" actId="20577"/>
          <ac:spMkLst>
            <pc:docMk/>
            <pc:sldMk cId="2999873449" sldId="316"/>
            <ac:spMk id="4" creationId="{5833342D-926A-6AF9-96D8-575DBC6FF450}"/>
          </ac:spMkLst>
        </pc:spChg>
      </pc:sldChg>
      <pc:sldChg chg="modSp mod">
        <pc:chgData name="Giulio Murgo" userId="d3efc311-d519-4c21-9316-22ce93f81ec0" providerId="ADAL" clId="{823EC95E-4C7A-4F7B-AEE3-17ED5E0E5DCC}" dt="2023-05-09T14:08:45.558" v="72" actId="20577"/>
        <pc:sldMkLst>
          <pc:docMk/>
          <pc:sldMk cId="2396540716" sldId="317"/>
        </pc:sldMkLst>
        <pc:spChg chg="mod">
          <ac:chgData name="Giulio Murgo" userId="d3efc311-d519-4c21-9316-22ce93f81ec0" providerId="ADAL" clId="{823EC95E-4C7A-4F7B-AEE3-17ED5E0E5DCC}" dt="2023-05-09T14:06:24.404" v="59" actId="12788"/>
          <ac:spMkLst>
            <pc:docMk/>
            <pc:sldMk cId="2396540716" sldId="317"/>
            <ac:spMk id="4" creationId="{34C6479E-E6F7-0DCB-C31E-60FF3C10040B}"/>
          </ac:spMkLst>
        </pc:spChg>
        <pc:spChg chg="mod">
          <ac:chgData name="Giulio Murgo" userId="d3efc311-d519-4c21-9316-22ce93f81ec0" providerId="ADAL" clId="{823EC95E-4C7A-4F7B-AEE3-17ED5E0E5DCC}" dt="2023-05-09T14:08:45.558" v="72" actId="20577"/>
          <ac:spMkLst>
            <pc:docMk/>
            <pc:sldMk cId="2396540716" sldId="317"/>
            <ac:spMk id="9" creationId="{EE6485A7-0131-8EBF-14EC-5337ACC45853}"/>
          </ac:spMkLst>
        </pc:spChg>
      </pc:sldChg>
      <pc:sldChg chg="modSp mod">
        <pc:chgData name="Giulio Murgo" userId="d3efc311-d519-4c21-9316-22ce93f81ec0" providerId="ADAL" clId="{823EC95E-4C7A-4F7B-AEE3-17ED5E0E5DCC}" dt="2023-05-09T14:09:24.392" v="83" actId="20577"/>
        <pc:sldMkLst>
          <pc:docMk/>
          <pc:sldMk cId="963167273" sldId="319"/>
        </pc:sldMkLst>
        <pc:spChg chg="mod">
          <ac:chgData name="Giulio Murgo" userId="d3efc311-d519-4c21-9316-22ce93f81ec0" providerId="ADAL" clId="{823EC95E-4C7A-4F7B-AEE3-17ED5E0E5DCC}" dt="2023-05-09T14:07:33.380" v="64" actId="20577"/>
          <ac:spMkLst>
            <pc:docMk/>
            <pc:sldMk cId="963167273" sldId="319"/>
            <ac:spMk id="12" creationId="{2920BFAA-B913-45AB-3577-5FF72CB3289E}"/>
          </ac:spMkLst>
        </pc:spChg>
        <pc:spChg chg="mod">
          <ac:chgData name="Giulio Murgo" userId="d3efc311-d519-4c21-9316-22ce93f81ec0" providerId="ADAL" clId="{823EC95E-4C7A-4F7B-AEE3-17ED5E0E5DCC}" dt="2023-05-09T14:09:24.392" v="83" actId="20577"/>
          <ac:spMkLst>
            <pc:docMk/>
            <pc:sldMk cId="963167273" sldId="319"/>
            <ac:spMk id="13" creationId="{F3332938-9066-A701-2F0E-3006FB96FDFA}"/>
          </ac:spMkLst>
        </pc:spChg>
      </pc:sldChg>
      <pc:sldChg chg="modSp mod">
        <pc:chgData name="Giulio Murgo" userId="d3efc311-d519-4c21-9316-22ce93f81ec0" providerId="ADAL" clId="{823EC95E-4C7A-4F7B-AEE3-17ED5E0E5DCC}" dt="2023-05-09T14:09:38.209" v="88" actId="20577"/>
        <pc:sldMkLst>
          <pc:docMk/>
          <pc:sldMk cId="4032501883" sldId="320"/>
        </pc:sldMkLst>
        <pc:spChg chg="mod">
          <ac:chgData name="Giulio Murgo" userId="d3efc311-d519-4c21-9316-22ce93f81ec0" providerId="ADAL" clId="{823EC95E-4C7A-4F7B-AEE3-17ED5E0E5DCC}" dt="2023-05-09T14:09:38.209" v="88" actId="20577"/>
          <ac:spMkLst>
            <pc:docMk/>
            <pc:sldMk cId="4032501883" sldId="320"/>
            <ac:spMk id="17" creationId="{75EC7BFA-ABD6-B2B1-55E3-8ED7F987630C}"/>
          </ac:spMkLst>
        </pc:spChg>
      </pc:sldChg>
      <pc:sldChg chg="modSp mod">
        <pc:chgData name="Giulio Murgo" userId="d3efc311-d519-4c21-9316-22ce93f81ec0" providerId="ADAL" clId="{823EC95E-4C7A-4F7B-AEE3-17ED5E0E5DCC}" dt="2023-05-09T14:10:11.665" v="91" actId="20577"/>
        <pc:sldMkLst>
          <pc:docMk/>
          <pc:sldMk cId="1458891937" sldId="321"/>
        </pc:sldMkLst>
        <pc:spChg chg="mod">
          <ac:chgData name="Giulio Murgo" userId="d3efc311-d519-4c21-9316-22ce93f81ec0" providerId="ADAL" clId="{823EC95E-4C7A-4F7B-AEE3-17ED5E0E5DCC}" dt="2023-05-09T14:10:11.665" v="91" actId="20577"/>
          <ac:spMkLst>
            <pc:docMk/>
            <pc:sldMk cId="1458891937" sldId="321"/>
            <ac:spMk id="12" creationId="{92528AF0-7F0F-6CDC-DE78-67E474B47D6E}"/>
          </ac:spMkLst>
        </pc:spChg>
      </pc:sldChg>
      <pc:sldChg chg="modSp mod">
        <pc:chgData name="Giulio Murgo" userId="d3efc311-d519-4c21-9316-22ce93f81ec0" providerId="ADAL" clId="{823EC95E-4C7A-4F7B-AEE3-17ED5E0E5DCC}" dt="2023-05-09T14:11:33.195" v="178" actId="20577"/>
        <pc:sldMkLst>
          <pc:docMk/>
          <pc:sldMk cId="1982764804" sldId="322"/>
        </pc:sldMkLst>
        <pc:spChg chg="mod">
          <ac:chgData name="Giulio Murgo" userId="d3efc311-d519-4c21-9316-22ce93f81ec0" providerId="ADAL" clId="{823EC95E-4C7A-4F7B-AEE3-17ED5E0E5DCC}" dt="2023-05-09T14:10:40.590" v="93" actId="20577"/>
          <ac:spMkLst>
            <pc:docMk/>
            <pc:sldMk cId="1982764804" sldId="322"/>
            <ac:spMk id="16" creationId="{63538C9B-139F-286E-51E9-3EFF16A0FB84}"/>
          </ac:spMkLst>
        </pc:spChg>
        <pc:spChg chg="mod">
          <ac:chgData name="Giulio Murgo" userId="d3efc311-d519-4c21-9316-22ce93f81ec0" providerId="ADAL" clId="{823EC95E-4C7A-4F7B-AEE3-17ED5E0E5DCC}" dt="2023-05-09T14:11:33.195" v="178" actId="20577"/>
          <ac:spMkLst>
            <pc:docMk/>
            <pc:sldMk cId="1982764804" sldId="322"/>
            <ac:spMk id="17" creationId="{D6C0BF1E-398C-9691-D569-DD568DE73702}"/>
          </ac:spMkLst>
        </pc:spChg>
      </pc:sldChg>
      <pc:sldChg chg="modSp mod">
        <pc:chgData name="Giulio Murgo" userId="d3efc311-d519-4c21-9316-22ce93f81ec0" providerId="ADAL" clId="{823EC95E-4C7A-4F7B-AEE3-17ED5E0E5DCC}" dt="2023-05-09T14:12:13.453" v="190" actId="113"/>
        <pc:sldMkLst>
          <pc:docMk/>
          <pc:sldMk cId="3274254100" sldId="323"/>
        </pc:sldMkLst>
        <pc:spChg chg="mod">
          <ac:chgData name="Giulio Murgo" userId="d3efc311-d519-4c21-9316-22ce93f81ec0" providerId="ADAL" clId="{823EC95E-4C7A-4F7B-AEE3-17ED5E0E5DCC}" dt="2023-05-09T14:12:13.453" v="190" actId="113"/>
          <ac:spMkLst>
            <pc:docMk/>
            <pc:sldMk cId="3274254100" sldId="323"/>
            <ac:spMk id="9" creationId="{F118F794-60B5-E4CC-7F08-D6F30DB7554F}"/>
          </ac:spMkLst>
        </pc:spChg>
      </pc:sldChg>
      <pc:sldChg chg="modSp mod">
        <pc:chgData name="Giulio Murgo" userId="d3efc311-d519-4c21-9316-22ce93f81ec0" providerId="ADAL" clId="{823EC95E-4C7A-4F7B-AEE3-17ED5E0E5DCC}" dt="2023-05-09T14:16:46.665" v="284" actId="114"/>
        <pc:sldMkLst>
          <pc:docMk/>
          <pc:sldMk cId="2066510763" sldId="325"/>
        </pc:sldMkLst>
        <pc:spChg chg="mod">
          <ac:chgData name="Giulio Murgo" userId="d3efc311-d519-4c21-9316-22ce93f81ec0" providerId="ADAL" clId="{823EC95E-4C7A-4F7B-AEE3-17ED5E0E5DCC}" dt="2023-05-09T14:16:46.665" v="284" actId="114"/>
          <ac:spMkLst>
            <pc:docMk/>
            <pc:sldMk cId="2066510763" sldId="325"/>
            <ac:spMk id="4" creationId="{0B0801C3-1F22-110B-F317-49070215EC2F}"/>
          </ac:spMkLst>
        </pc:spChg>
      </pc:sldChg>
      <pc:sldChg chg="modSp mod">
        <pc:chgData name="Giulio Murgo" userId="d3efc311-d519-4c21-9316-22ce93f81ec0" providerId="ADAL" clId="{823EC95E-4C7A-4F7B-AEE3-17ED5E0E5DCC}" dt="2023-05-09T14:17:07.085" v="285" actId="12788"/>
        <pc:sldMkLst>
          <pc:docMk/>
          <pc:sldMk cId="3366219724" sldId="326"/>
        </pc:sldMkLst>
        <pc:spChg chg="mod">
          <ac:chgData name="Giulio Murgo" userId="d3efc311-d519-4c21-9316-22ce93f81ec0" providerId="ADAL" clId="{823EC95E-4C7A-4F7B-AEE3-17ED5E0E5DCC}" dt="2023-05-09T14:17:07.085" v="285" actId="12788"/>
          <ac:spMkLst>
            <pc:docMk/>
            <pc:sldMk cId="3366219724" sldId="326"/>
            <ac:spMk id="4" creationId="{D1EF5342-758F-3E33-9DA6-D06D93ECEFA5}"/>
          </ac:spMkLst>
        </pc:spChg>
      </pc:sldChg>
      <pc:sldChg chg="modSp mod">
        <pc:chgData name="Giulio Murgo" userId="d3efc311-d519-4c21-9316-22ce93f81ec0" providerId="ADAL" clId="{823EC95E-4C7A-4F7B-AEE3-17ED5E0E5DCC}" dt="2023-05-09T14:19:24.759" v="291" actId="207"/>
        <pc:sldMkLst>
          <pc:docMk/>
          <pc:sldMk cId="915230712" sldId="327"/>
        </pc:sldMkLst>
        <pc:spChg chg="mod">
          <ac:chgData name="Giulio Murgo" userId="d3efc311-d519-4c21-9316-22ce93f81ec0" providerId="ADAL" clId="{823EC95E-4C7A-4F7B-AEE3-17ED5E0E5DCC}" dt="2023-05-09T14:18:28.763" v="287" actId="20577"/>
          <ac:spMkLst>
            <pc:docMk/>
            <pc:sldMk cId="915230712" sldId="327"/>
            <ac:spMk id="4" creationId="{8D8E564F-95E0-5347-7542-F5C148C795F8}"/>
          </ac:spMkLst>
        </pc:spChg>
        <pc:spChg chg="mod">
          <ac:chgData name="Giulio Murgo" userId="d3efc311-d519-4c21-9316-22ce93f81ec0" providerId="ADAL" clId="{823EC95E-4C7A-4F7B-AEE3-17ED5E0E5DCC}" dt="2023-05-09T14:19:24.759" v="291" actId="207"/>
          <ac:spMkLst>
            <pc:docMk/>
            <pc:sldMk cId="915230712" sldId="327"/>
            <ac:spMk id="9" creationId="{2E067945-77D4-FEA3-DD31-107A7843B1FD}"/>
          </ac:spMkLst>
        </pc:spChg>
      </pc:sldChg>
      <pc:sldChg chg="modSp mod">
        <pc:chgData name="Giulio Murgo" userId="d3efc311-d519-4c21-9316-22ce93f81ec0" providerId="ADAL" clId="{823EC95E-4C7A-4F7B-AEE3-17ED5E0E5DCC}" dt="2023-05-09T14:19:36.207" v="292" actId="12788"/>
        <pc:sldMkLst>
          <pc:docMk/>
          <pc:sldMk cId="457381685" sldId="328"/>
        </pc:sldMkLst>
        <pc:spChg chg="mod">
          <ac:chgData name="Giulio Murgo" userId="d3efc311-d519-4c21-9316-22ce93f81ec0" providerId="ADAL" clId="{823EC95E-4C7A-4F7B-AEE3-17ED5E0E5DCC}" dt="2023-05-09T14:19:36.207" v="292" actId="12788"/>
          <ac:spMkLst>
            <pc:docMk/>
            <pc:sldMk cId="457381685" sldId="328"/>
            <ac:spMk id="10" creationId="{D3A82A01-D400-9712-1FFD-CFF49A90FAA6}"/>
          </ac:spMkLst>
        </pc:spChg>
      </pc:sldChg>
      <pc:sldChg chg="modSp mod">
        <pc:chgData name="Giulio Murgo" userId="d3efc311-d519-4c21-9316-22ce93f81ec0" providerId="ADAL" clId="{823EC95E-4C7A-4F7B-AEE3-17ED5E0E5DCC}" dt="2023-05-09T14:22:29.156" v="315" actId="20577"/>
        <pc:sldMkLst>
          <pc:docMk/>
          <pc:sldMk cId="9232538" sldId="329"/>
        </pc:sldMkLst>
        <pc:spChg chg="mod">
          <ac:chgData name="Giulio Murgo" userId="d3efc311-d519-4c21-9316-22ce93f81ec0" providerId="ADAL" clId="{823EC95E-4C7A-4F7B-AEE3-17ED5E0E5DCC}" dt="2023-05-09T14:22:12.262" v="309" actId="20577"/>
          <ac:spMkLst>
            <pc:docMk/>
            <pc:sldMk cId="9232538" sldId="329"/>
            <ac:spMk id="4" creationId="{0E0E0BC4-4052-DCB0-EA9D-1CDA9C15DDF6}"/>
          </ac:spMkLst>
        </pc:spChg>
        <pc:spChg chg="mod">
          <ac:chgData name="Giulio Murgo" userId="d3efc311-d519-4c21-9316-22ce93f81ec0" providerId="ADAL" clId="{823EC95E-4C7A-4F7B-AEE3-17ED5E0E5DCC}" dt="2023-05-09T14:22:29.156" v="315" actId="20577"/>
          <ac:spMkLst>
            <pc:docMk/>
            <pc:sldMk cId="9232538" sldId="329"/>
            <ac:spMk id="9" creationId="{E01489AE-E94C-2184-4346-09DC3D1564C1}"/>
          </ac:spMkLst>
        </pc:spChg>
      </pc:sldChg>
      <pc:sldChg chg="modSp mod">
        <pc:chgData name="Giulio Murgo" userId="d3efc311-d519-4c21-9316-22ce93f81ec0" providerId="ADAL" clId="{823EC95E-4C7A-4F7B-AEE3-17ED5E0E5DCC}" dt="2023-05-09T14:28:00.837" v="400" actId="207"/>
        <pc:sldMkLst>
          <pc:docMk/>
          <pc:sldMk cId="2920920923" sldId="330"/>
        </pc:sldMkLst>
        <pc:spChg chg="mod">
          <ac:chgData name="Giulio Murgo" userId="d3efc311-d519-4c21-9316-22ce93f81ec0" providerId="ADAL" clId="{823EC95E-4C7A-4F7B-AEE3-17ED5E0E5DCC}" dt="2023-05-09T14:26:43.065" v="380" actId="20577"/>
          <ac:spMkLst>
            <pc:docMk/>
            <pc:sldMk cId="2920920923" sldId="330"/>
            <ac:spMk id="4" creationId="{FB528C7D-A761-780A-5AD7-B336714E37B0}"/>
          </ac:spMkLst>
        </pc:spChg>
        <pc:spChg chg="mod">
          <ac:chgData name="Giulio Murgo" userId="d3efc311-d519-4c21-9316-22ce93f81ec0" providerId="ADAL" clId="{823EC95E-4C7A-4F7B-AEE3-17ED5E0E5DCC}" dt="2023-05-09T14:28:00.837" v="400" actId="207"/>
          <ac:spMkLst>
            <pc:docMk/>
            <pc:sldMk cId="2920920923" sldId="330"/>
            <ac:spMk id="9" creationId="{181BE7CD-2982-D2DE-5BFB-95B3BD3FBF51}"/>
          </ac:spMkLst>
        </pc:spChg>
        <pc:spChg chg="mod">
          <ac:chgData name="Giulio Murgo" userId="d3efc311-d519-4c21-9316-22ce93f81ec0" providerId="ADAL" clId="{823EC95E-4C7A-4F7B-AEE3-17ED5E0E5DCC}" dt="2023-05-09T14:26:35.298" v="377" actId="20577"/>
          <ac:spMkLst>
            <pc:docMk/>
            <pc:sldMk cId="2920920923" sldId="330"/>
            <ac:spMk id="34" creationId="{D536A19F-AA23-74F3-B8BB-6D1ED3DA378D}"/>
          </ac:spMkLst>
        </pc:spChg>
      </pc:sldChg>
      <pc:sldChg chg="modSp mod">
        <pc:chgData name="Giulio Murgo" userId="d3efc311-d519-4c21-9316-22ce93f81ec0" providerId="ADAL" clId="{823EC95E-4C7A-4F7B-AEE3-17ED5E0E5DCC}" dt="2023-05-09T14:28:51.893" v="409" actId="20577"/>
        <pc:sldMkLst>
          <pc:docMk/>
          <pc:sldMk cId="3071861533" sldId="331"/>
        </pc:sldMkLst>
        <pc:spChg chg="mod">
          <ac:chgData name="Giulio Murgo" userId="d3efc311-d519-4c21-9316-22ce93f81ec0" providerId="ADAL" clId="{823EC95E-4C7A-4F7B-AEE3-17ED5E0E5DCC}" dt="2023-05-09T14:28:51.893" v="409" actId="20577"/>
          <ac:spMkLst>
            <pc:docMk/>
            <pc:sldMk cId="3071861533" sldId="331"/>
            <ac:spMk id="9" creationId="{1344EA3F-3CE1-8CD0-DB09-02C69689B523}"/>
          </ac:spMkLst>
        </pc:spChg>
      </pc:sldChg>
      <pc:sldChg chg="modSp mod">
        <pc:chgData name="Giulio Murgo" userId="d3efc311-d519-4c21-9316-22ce93f81ec0" providerId="ADAL" clId="{823EC95E-4C7A-4F7B-AEE3-17ED5E0E5DCC}" dt="2023-05-09T14:32:21.913" v="430" actId="20577"/>
        <pc:sldMkLst>
          <pc:docMk/>
          <pc:sldMk cId="2689174507" sldId="333"/>
        </pc:sldMkLst>
        <pc:spChg chg="mod">
          <ac:chgData name="Giulio Murgo" userId="d3efc311-d519-4c21-9316-22ce93f81ec0" providerId="ADAL" clId="{823EC95E-4C7A-4F7B-AEE3-17ED5E0E5DCC}" dt="2023-05-09T14:30:44.379" v="424" actId="20577"/>
          <ac:spMkLst>
            <pc:docMk/>
            <pc:sldMk cId="2689174507" sldId="333"/>
            <ac:spMk id="4" creationId="{7C9AD109-64EE-64B1-33D7-C7D8CEF9B989}"/>
          </ac:spMkLst>
        </pc:spChg>
        <pc:spChg chg="mod">
          <ac:chgData name="Giulio Murgo" userId="d3efc311-d519-4c21-9316-22ce93f81ec0" providerId="ADAL" clId="{823EC95E-4C7A-4F7B-AEE3-17ED5E0E5DCC}" dt="2023-05-09T14:32:21.913" v="430" actId="20577"/>
          <ac:spMkLst>
            <pc:docMk/>
            <pc:sldMk cId="2689174507" sldId="333"/>
            <ac:spMk id="9" creationId="{ACEC86BD-7779-ABC2-0B86-47F3348FC525}"/>
          </ac:spMkLst>
        </pc:spChg>
        <pc:spChg chg="mod">
          <ac:chgData name="Giulio Murgo" userId="d3efc311-d519-4c21-9316-22ce93f81ec0" providerId="ADAL" clId="{823EC95E-4C7A-4F7B-AEE3-17ED5E0E5DCC}" dt="2023-05-09T14:29:50.788" v="410" actId="313"/>
          <ac:spMkLst>
            <pc:docMk/>
            <pc:sldMk cId="2689174507" sldId="333"/>
            <ac:spMk id="34" creationId="{D536A19F-AA23-74F3-B8BB-6D1ED3DA378D}"/>
          </ac:spMkLst>
        </pc:spChg>
      </pc:sldChg>
      <pc:sldChg chg="modSp mod">
        <pc:chgData name="Giulio Murgo" userId="d3efc311-d519-4c21-9316-22ce93f81ec0" providerId="ADAL" clId="{823EC95E-4C7A-4F7B-AEE3-17ED5E0E5DCC}" dt="2023-05-09T14:15:08.711" v="271" actId="20577"/>
        <pc:sldMkLst>
          <pc:docMk/>
          <pc:sldMk cId="327615982" sldId="335"/>
        </pc:sldMkLst>
        <pc:spChg chg="mod">
          <ac:chgData name="Giulio Murgo" userId="d3efc311-d519-4c21-9316-22ce93f81ec0" providerId="ADAL" clId="{823EC95E-4C7A-4F7B-AEE3-17ED5E0E5DCC}" dt="2023-05-09T14:15:08.711" v="271" actId="20577"/>
          <ac:spMkLst>
            <pc:docMk/>
            <pc:sldMk cId="327615982" sldId="335"/>
            <ac:spMk id="9" creationId="{25DB89D1-BB67-0B00-89FF-650955657899}"/>
          </ac:spMkLst>
        </pc:spChg>
      </pc:sldChg>
      <pc:sldChg chg="modSp mod">
        <pc:chgData name="Giulio Murgo" userId="d3efc311-d519-4c21-9316-22ce93f81ec0" providerId="ADAL" clId="{823EC95E-4C7A-4F7B-AEE3-17ED5E0E5DCC}" dt="2023-05-09T14:21:21.362" v="302" actId="20577"/>
        <pc:sldMkLst>
          <pc:docMk/>
          <pc:sldMk cId="1794273580" sldId="336"/>
        </pc:sldMkLst>
        <pc:spChg chg="mod">
          <ac:chgData name="Giulio Murgo" userId="d3efc311-d519-4c21-9316-22ce93f81ec0" providerId="ADAL" clId="{823EC95E-4C7A-4F7B-AEE3-17ED5E0E5DCC}" dt="2023-05-09T14:21:21.362" v="302" actId="20577"/>
          <ac:spMkLst>
            <pc:docMk/>
            <pc:sldMk cId="1794273580" sldId="336"/>
            <ac:spMk id="3" creationId="{C0ACBC3C-3C81-0A06-29AF-4BA7984D0A44}"/>
          </ac:spMkLst>
        </pc:spChg>
      </pc:sldChg>
      <pc:sldChg chg="modSp mod">
        <pc:chgData name="Giulio Murgo" userId="d3efc311-d519-4c21-9316-22ce93f81ec0" providerId="ADAL" clId="{823EC95E-4C7A-4F7B-AEE3-17ED5E0E5DCC}" dt="2023-05-09T14:28:16.327" v="401" actId="207"/>
        <pc:sldMkLst>
          <pc:docMk/>
          <pc:sldMk cId="1248754919" sldId="337"/>
        </pc:sldMkLst>
        <pc:spChg chg="mod">
          <ac:chgData name="Giulio Murgo" userId="d3efc311-d519-4c21-9316-22ce93f81ec0" providerId="ADAL" clId="{823EC95E-4C7A-4F7B-AEE3-17ED5E0E5DCC}" dt="2023-05-09T14:25:34.354" v="372" actId="12788"/>
          <ac:spMkLst>
            <pc:docMk/>
            <pc:sldMk cId="1248754919" sldId="337"/>
            <ac:spMk id="9" creationId="{0E9BFFFE-F71F-0295-645C-10F41CFA14D6}"/>
          </ac:spMkLst>
        </pc:spChg>
        <pc:spChg chg="mod">
          <ac:chgData name="Giulio Murgo" userId="d3efc311-d519-4c21-9316-22ce93f81ec0" providerId="ADAL" clId="{823EC95E-4C7A-4F7B-AEE3-17ED5E0E5DCC}" dt="2023-05-09T14:28:16.327" v="401" actId="207"/>
          <ac:spMkLst>
            <pc:docMk/>
            <pc:sldMk cId="1248754919" sldId="337"/>
            <ac:spMk id="10" creationId="{AE829BC3-EEFB-6E97-7467-87455D40D69D}"/>
          </ac:spMkLst>
        </pc:spChg>
      </pc:sldChg>
      <pc:sldChg chg="modSp mod">
        <pc:chgData name="Giulio Murgo" userId="d3efc311-d519-4c21-9316-22ce93f81ec0" providerId="ADAL" clId="{823EC95E-4C7A-4F7B-AEE3-17ED5E0E5DCC}" dt="2023-05-09T14:26:47.781" v="383" actId="20577"/>
        <pc:sldMkLst>
          <pc:docMk/>
          <pc:sldMk cId="4067186380" sldId="338"/>
        </pc:sldMkLst>
        <pc:spChg chg="mod">
          <ac:chgData name="Giulio Murgo" userId="d3efc311-d519-4c21-9316-22ce93f81ec0" providerId="ADAL" clId="{823EC95E-4C7A-4F7B-AEE3-17ED5E0E5DCC}" dt="2023-05-09T14:26:47.781" v="383" actId="20577"/>
          <ac:spMkLst>
            <pc:docMk/>
            <pc:sldMk cId="4067186380" sldId="338"/>
            <ac:spMk id="3" creationId="{6AC60D97-BDB9-0CE6-10CA-352AF5B932E0}"/>
          </ac:spMkLst>
        </pc:spChg>
      </pc:sldChg>
      <pc:sldChg chg="modSp mod">
        <pc:chgData name="Giulio Murgo" userId="d3efc311-d519-4c21-9316-22ce93f81ec0" providerId="ADAL" clId="{823EC95E-4C7A-4F7B-AEE3-17ED5E0E5DCC}" dt="2023-05-09T14:33:24.027" v="436" actId="20577"/>
        <pc:sldMkLst>
          <pc:docMk/>
          <pc:sldMk cId="934662341" sldId="339"/>
        </pc:sldMkLst>
        <pc:spChg chg="mod">
          <ac:chgData name="Giulio Murgo" userId="d3efc311-d519-4c21-9316-22ce93f81ec0" providerId="ADAL" clId="{823EC95E-4C7A-4F7B-AEE3-17ED5E0E5DCC}" dt="2023-05-09T14:33:24.027" v="436" actId="20577"/>
          <ac:spMkLst>
            <pc:docMk/>
            <pc:sldMk cId="934662341" sldId="339"/>
            <ac:spMk id="9" creationId="{ACEC86BD-7779-ABC2-0B86-47F3348FC525}"/>
          </ac:spMkLst>
        </pc:spChg>
        <pc:spChg chg="mod">
          <ac:chgData name="Giulio Murgo" userId="d3efc311-d519-4c21-9316-22ce93f81ec0" providerId="ADAL" clId="{823EC95E-4C7A-4F7B-AEE3-17ED5E0E5DCC}" dt="2023-05-09T14:32:32.477" v="431" actId="313"/>
          <ac:spMkLst>
            <pc:docMk/>
            <pc:sldMk cId="934662341" sldId="339"/>
            <ac:spMk id="34" creationId="{D536A19F-AA23-74F3-B8BB-6D1ED3DA378D}"/>
          </ac:spMkLst>
        </pc:spChg>
      </pc:sldChg>
      <pc:sldChg chg="modSp mod">
        <pc:chgData name="Giulio Murgo" userId="d3efc311-d519-4c21-9316-22ce93f81ec0" providerId="ADAL" clId="{823EC95E-4C7A-4F7B-AEE3-17ED5E0E5DCC}" dt="2023-05-09T14:33:32.389" v="437" actId="313"/>
        <pc:sldMkLst>
          <pc:docMk/>
          <pc:sldMk cId="1014310654" sldId="340"/>
        </pc:sldMkLst>
        <pc:spChg chg="mod">
          <ac:chgData name="Giulio Murgo" userId="d3efc311-d519-4c21-9316-22ce93f81ec0" providerId="ADAL" clId="{823EC95E-4C7A-4F7B-AEE3-17ED5E0E5DCC}" dt="2023-05-09T14:33:32.389" v="437" actId="313"/>
          <ac:spMkLst>
            <pc:docMk/>
            <pc:sldMk cId="1014310654" sldId="340"/>
            <ac:spMk id="34" creationId="{D536A19F-AA23-74F3-B8BB-6D1ED3DA378D}"/>
          </ac:spMkLst>
        </pc:spChg>
      </pc:sldChg>
      <pc:sldChg chg="modSp mod">
        <pc:chgData name="Giulio Murgo" userId="d3efc311-d519-4c21-9316-22ce93f81ec0" providerId="ADAL" clId="{823EC95E-4C7A-4F7B-AEE3-17ED5E0E5DCC}" dt="2023-05-09T14:34:44.717" v="452" actId="20577"/>
        <pc:sldMkLst>
          <pc:docMk/>
          <pc:sldMk cId="4286170894" sldId="341"/>
        </pc:sldMkLst>
        <pc:spChg chg="mod">
          <ac:chgData name="Giulio Murgo" userId="d3efc311-d519-4c21-9316-22ce93f81ec0" providerId="ADAL" clId="{823EC95E-4C7A-4F7B-AEE3-17ED5E0E5DCC}" dt="2023-05-09T14:34:08.880" v="446" actId="20577"/>
          <ac:spMkLst>
            <pc:docMk/>
            <pc:sldMk cId="4286170894" sldId="341"/>
            <ac:spMk id="3" creationId="{C495E4DC-3045-7763-2FEB-4BCA6B179035}"/>
          </ac:spMkLst>
        </pc:spChg>
        <pc:spChg chg="mod">
          <ac:chgData name="Giulio Murgo" userId="d3efc311-d519-4c21-9316-22ce93f81ec0" providerId="ADAL" clId="{823EC95E-4C7A-4F7B-AEE3-17ED5E0E5DCC}" dt="2023-05-09T14:34:44.717" v="452" actId="20577"/>
          <ac:spMkLst>
            <pc:docMk/>
            <pc:sldMk cId="4286170894" sldId="341"/>
            <ac:spMk id="5" creationId="{AB51A638-099A-D238-1816-308EA2DAB60F}"/>
          </ac:spMkLst>
        </pc:spChg>
        <pc:spChg chg="mod">
          <ac:chgData name="Giulio Murgo" userId="d3efc311-d519-4c21-9316-22ce93f81ec0" providerId="ADAL" clId="{823EC95E-4C7A-4F7B-AEE3-17ED5E0E5DCC}" dt="2023-05-09T14:33:36.727" v="438" actId="313"/>
          <ac:spMkLst>
            <pc:docMk/>
            <pc:sldMk cId="4286170894" sldId="341"/>
            <ac:spMk id="34" creationId="{D536A19F-AA23-74F3-B8BB-6D1ED3DA378D}"/>
          </ac:spMkLst>
        </pc:spChg>
      </pc:sldChg>
      <pc:sldChg chg="modSp mod">
        <pc:chgData name="Giulio Murgo" userId="d3efc311-d519-4c21-9316-22ce93f81ec0" providerId="ADAL" clId="{823EC95E-4C7A-4F7B-AEE3-17ED5E0E5DCC}" dt="2023-05-09T14:33:39.267" v="439" actId="313"/>
        <pc:sldMkLst>
          <pc:docMk/>
          <pc:sldMk cId="4063767014" sldId="342"/>
        </pc:sldMkLst>
        <pc:spChg chg="mod">
          <ac:chgData name="Giulio Murgo" userId="d3efc311-d519-4c21-9316-22ce93f81ec0" providerId="ADAL" clId="{823EC95E-4C7A-4F7B-AEE3-17ED5E0E5DCC}" dt="2023-05-09T14:33:39.267" v="439" actId="313"/>
          <ac:spMkLst>
            <pc:docMk/>
            <pc:sldMk cId="4063767014" sldId="342"/>
            <ac:spMk id="34" creationId="{D536A19F-AA23-74F3-B8BB-6D1ED3DA378D}"/>
          </ac:spMkLst>
        </pc:spChg>
      </pc:sldChg>
      <pc:sldChg chg="modSp mod">
        <pc:chgData name="Giulio Murgo" userId="d3efc311-d519-4c21-9316-22ce93f81ec0" providerId="ADAL" clId="{823EC95E-4C7A-4F7B-AEE3-17ED5E0E5DCC}" dt="2023-05-09T14:35:31.034" v="456" actId="20577"/>
        <pc:sldMkLst>
          <pc:docMk/>
          <pc:sldMk cId="2222736837" sldId="343"/>
        </pc:sldMkLst>
        <pc:spChg chg="mod">
          <ac:chgData name="Giulio Murgo" userId="d3efc311-d519-4c21-9316-22ce93f81ec0" providerId="ADAL" clId="{823EC95E-4C7A-4F7B-AEE3-17ED5E0E5DCC}" dt="2023-05-09T14:35:31.034" v="456" actId="20577"/>
          <ac:spMkLst>
            <pc:docMk/>
            <pc:sldMk cId="2222736837" sldId="343"/>
            <ac:spMk id="3" creationId="{404E1E54-AFD4-D56D-144E-09E46820BB74}"/>
          </ac:spMkLst>
        </pc:spChg>
        <pc:spChg chg="mod">
          <ac:chgData name="Giulio Murgo" userId="d3efc311-d519-4c21-9316-22ce93f81ec0" providerId="ADAL" clId="{823EC95E-4C7A-4F7B-AEE3-17ED5E0E5DCC}" dt="2023-05-09T14:33:41.797" v="440" actId="313"/>
          <ac:spMkLst>
            <pc:docMk/>
            <pc:sldMk cId="2222736837" sldId="343"/>
            <ac:spMk id="34" creationId="{D536A19F-AA23-74F3-B8BB-6D1ED3DA378D}"/>
          </ac:spMkLst>
        </pc:spChg>
      </pc:sldChg>
      <pc:sldChg chg="modSp mod">
        <pc:chgData name="Giulio Murgo" userId="d3efc311-d519-4c21-9316-22ce93f81ec0" providerId="ADAL" clId="{823EC95E-4C7A-4F7B-AEE3-17ED5E0E5DCC}" dt="2023-05-09T14:36:19.025" v="467" actId="20577"/>
        <pc:sldMkLst>
          <pc:docMk/>
          <pc:sldMk cId="459095888" sldId="344"/>
        </pc:sldMkLst>
        <pc:spChg chg="mod">
          <ac:chgData name="Giulio Murgo" userId="d3efc311-d519-4c21-9316-22ce93f81ec0" providerId="ADAL" clId="{823EC95E-4C7A-4F7B-AEE3-17ED5E0E5DCC}" dt="2023-05-09T14:36:19.025" v="467" actId="20577"/>
          <ac:spMkLst>
            <pc:docMk/>
            <pc:sldMk cId="459095888" sldId="344"/>
            <ac:spMk id="3" creationId="{515B5C67-16DA-03C7-A69A-9C71AD0220D0}"/>
          </ac:spMkLst>
        </pc:spChg>
        <pc:spChg chg="mod">
          <ac:chgData name="Giulio Murgo" userId="d3efc311-d519-4c21-9316-22ce93f81ec0" providerId="ADAL" clId="{823EC95E-4C7A-4F7B-AEE3-17ED5E0E5DCC}" dt="2023-05-09T14:33:44.658" v="441" actId="313"/>
          <ac:spMkLst>
            <pc:docMk/>
            <pc:sldMk cId="459095888" sldId="344"/>
            <ac:spMk id="34" creationId="{D536A19F-AA23-74F3-B8BB-6D1ED3DA378D}"/>
          </ac:spMkLst>
        </pc:spChg>
      </pc:sldChg>
      <pc:sldChg chg="modSp mod">
        <pc:chgData name="Giulio Murgo" userId="d3efc311-d519-4c21-9316-22ce93f81ec0" providerId="ADAL" clId="{823EC95E-4C7A-4F7B-AEE3-17ED5E0E5DCC}" dt="2023-05-09T14:38:13.290" v="484" actId="20577"/>
        <pc:sldMkLst>
          <pc:docMk/>
          <pc:sldMk cId="1204180019" sldId="347"/>
        </pc:sldMkLst>
        <pc:spChg chg="mod">
          <ac:chgData name="Giulio Murgo" userId="d3efc311-d519-4c21-9316-22ce93f81ec0" providerId="ADAL" clId="{823EC95E-4C7A-4F7B-AEE3-17ED5E0E5DCC}" dt="2023-05-09T14:38:13.290" v="484" actId="20577"/>
          <ac:spMkLst>
            <pc:docMk/>
            <pc:sldMk cId="1204180019" sldId="347"/>
            <ac:spMk id="2" creationId="{50F86763-0FD5-FCFB-0BF0-270C39CBA005}"/>
          </ac:spMkLst>
        </pc:spChg>
      </pc:sldChg>
      <pc:sldChg chg="modSp mod">
        <pc:chgData name="Giulio Murgo" userId="d3efc311-d519-4c21-9316-22ce93f81ec0" providerId="ADAL" clId="{823EC95E-4C7A-4F7B-AEE3-17ED5E0E5DCC}" dt="2023-05-09T14:38:09.635" v="483" actId="20577"/>
        <pc:sldMkLst>
          <pc:docMk/>
          <pc:sldMk cId="1598926098" sldId="348"/>
        </pc:sldMkLst>
        <pc:spChg chg="mod">
          <ac:chgData name="Giulio Murgo" userId="d3efc311-d519-4c21-9316-22ce93f81ec0" providerId="ADAL" clId="{823EC95E-4C7A-4F7B-AEE3-17ED5E0E5DCC}" dt="2023-05-09T14:38:09.635" v="483" actId="20577"/>
          <ac:spMkLst>
            <pc:docMk/>
            <pc:sldMk cId="1598926098" sldId="348"/>
            <ac:spMk id="2" creationId="{50F86763-0FD5-FCFB-0BF0-270C39CBA00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15/06/2023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a14="http://schemas.microsoft.com/office/drawing/2010/main" xmlns=""/>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1384995"/>
          </a:xfrm>
          <a:prstGeom prst="rect">
            <a:avLst/>
          </a:prstGeom>
          <a:noFill/>
        </p:spPr>
        <p:txBody>
          <a:bodyPr wrap="square" lIns="91440" tIns="45720" rIns="91440" bIns="45720" rtlCol="0" anchor="t">
            <a:spAutoFit/>
          </a:bodyPr>
          <a:lstStyle/>
          <a:p>
            <a:pPr algn="ctr"/>
            <a:r>
              <a:rPr lang="it-IT" sz="2800" b="1" dirty="0">
                <a:latin typeface="Times New Roman" panose="02020603050405020304" pitchFamily="18" charset="0"/>
                <a:cs typeface="Times New Roman" panose="02020603050405020304" pitchFamily="18" charset="0"/>
              </a:rPr>
              <a:t>Processo civile di primo grado. </a:t>
            </a:r>
          </a:p>
          <a:p>
            <a:pPr algn="ctr"/>
            <a:r>
              <a:rPr lang="it-IT" sz="2800" b="1" dirty="0">
                <a:latin typeface="Times New Roman" panose="02020603050405020304" pitchFamily="18" charset="0"/>
                <a:ea typeface="Calibri" panose="020F0502020204030204"/>
                <a:cs typeface="Times New Roman" panose="02020603050405020304" pitchFamily="18" charset="0"/>
              </a:rPr>
              <a:t>Rito semplificato</a:t>
            </a: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95410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PON Governance e Capacità Istituzionale 2014-2020 </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645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dirty="0">
                <a:latin typeface="Times New Roman" panose="02020603050405020304" pitchFamily="18" charset="0"/>
                <a:cs typeface="Times New Roman" panose="02020603050405020304" pitchFamily="18" charset="0"/>
              </a:rPr>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Procedimento semplificato di cognizione: </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Fase di trattazione </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Fase istruttoria </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Fase decisoria </a:t>
            </a:r>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1F894D-74F4-39FF-EA4E-6D5773D63356}"/>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Obiettivi</a:t>
            </a:r>
          </a:p>
        </p:txBody>
      </p:sp>
      <p:sp>
        <p:nvSpPr>
          <p:cNvPr id="3" name="Segnaposto testo 2">
            <a:extLst>
              <a:ext uri="{FF2B5EF4-FFF2-40B4-BE49-F238E27FC236}">
                <a16:creationId xmlns:a16="http://schemas.microsoft.com/office/drawing/2014/main" id="{262EC2CD-4471-161F-3198-82280073B917}"/>
              </a:ext>
            </a:extLst>
          </p:cNvPr>
          <p:cNvSpPr>
            <a:spLocks noGrp="1"/>
          </p:cNvSpPr>
          <p:nvPr>
            <p:ph type="body" idx="1"/>
          </p:nvPr>
        </p:nvSpPr>
        <p:spPr/>
        <p:txBody>
          <a:bodyPr/>
          <a:lstStyle/>
          <a:p>
            <a:r>
              <a:rPr lang="it-IT" dirty="0">
                <a:solidFill>
                  <a:schemeClr val="tx1"/>
                </a:solidFill>
                <a:latin typeface="Times New Roman" panose="02020603050405020304" pitchFamily="18" charset="0"/>
                <a:cs typeface="Times New Roman" panose="02020603050405020304" pitchFamily="18" charset="0"/>
              </a:rPr>
              <a:t>L’intervento mira a fornire un </a:t>
            </a:r>
            <a:r>
              <a:rPr lang="it-IT" i="1" dirty="0">
                <a:solidFill>
                  <a:schemeClr val="tx1"/>
                </a:solidFill>
                <a:latin typeface="Times New Roman" panose="02020603050405020304" pitchFamily="18" charset="0"/>
                <a:cs typeface="Times New Roman" panose="02020603050405020304" pitchFamily="18" charset="0"/>
              </a:rPr>
              <a:t>focus </a:t>
            </a:r>
            <a:r>
              <a:rPr lang="it-IT" dirty="0">
                <a:solidFill>
                  <a:schemeClr val="tx1"/>
                </a:solidFill>
                <a:latin typeface="Times New Roman" panose="02020603050405020304" pitchFamily="18" charset="0"/>
                <a:cs typeface="Times New Roman" panose="02020603050405020304" pitchFamily="18" charset="0"/>
              </a:rPr>
              <a:t>sulla riforma che ha riguardato il processo civile, con particolare riguardo all’introduzione del procedimento semplificato di cognizione </a:t>
            </a:r>
            <a:r>
              <a:rPr lang="it-IT" i="1" dirty="0">
                <a:solidFill>
                  <a:schemeClr val="tx1"/>
                </a:solidFill>
                <a:latin typeface="Times New Roman" panose="02020603050405020304" pitchFamily="18" charset="0"/>
                <a:cs typeface="Times New Roman" panose="02020603050405020304" pitchFamily="18" charset="0"/>
              </a:rPr>
              <a:t>ex</a:t>
            </a:r>
            <a:r>
              <a:rPr lang="it-IT" dirty="0">
                <a:solidFill>
                  <a:schemeClr val="tx1"/>
                </a:solidFill>
                <a:latin typeface="Times New Roman" panose="02020603050405020304" pitchFamily="18" charset="0"/>
                <a:cs typeface="Times New Roman" panose="02020603050405020304" pitchFamily="18" charset="0"/>
              </a:rPr>
              <a:t> artt. 281-</a:t>
            </a:r>
            <a:r>
              <a:rPr lang="it-IT" i="1" dirty="0">
                <a:solidFill>
                  <a:schemeClr val="tx1"/>
                </a:solidFill>
                <a:latin typeface="Times New Roman" panose="02020603050405020304" pitchFamily="18" charset="0"/>
                <a:cs typeface="Times New Roman" panose="02020603050405020304" pitchFamily="18" charset="0"/>
              </a:rPr>
              <a:t>decies</a:t>
            </a:r>
            <a:r>
              <a:rPr lang="it-IT" dirty="0">
                <a:solidFill>
                  <a:schemeClr val="tx1"/>
                </a:solidFill>
                <a:latin typeface="Times New Roman" panose="02020603050405020304" pitchFamily="18" charset="0"/>
                <a:cs typeface="Times New Roman" panose="02020603050405020304" pitchFamily="18" charset="0"/>
              </a:rPr>
              <a:t> ss. c.p.c.</a:t>
            </a:r>
            <a:endParaRPr lang="it-IT" i="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37986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768719-1ECF-E186-AA1A-F423C0E5CC1D}"/>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Procedimento: art. 281-</a:t>
            </a:r>
            <a:r>
              <a:rPr lang="it-IT" i="1" dirty="0">
                <a:latin typeface="Times New Roman" panose="02020603050405020304" pitchFamily="18" charset="0"/>
                <a:cs typeface="Times New Roman" panose="02020603050405020304" pitchFamily="18" charset="0"/>
              </a:rPr>
              <a:t>duodecies</a:t>
            </a:r>
            <a:br>
              <a:rPr lang="it-IT" i="1" dirty="0">
                <a:solidFill>
                  <a:schemeClr val="tx1"/>
                </a:solidFill>
                <a:latin typeface="Times New Roman" panose="02020603050405020304" pitchFamily="18" charset="0"/>
                <a:cs typeface="Times New Roman" panose="02020603050405020304" pitchFamily="18" charset="0"/>
              </a:rPr>
            </a:br>
            <a:br>
              <a:rPr lang="it-IT" i="1" dirty="0">
                <a:solidFill>
                  <a:schemeClr val="tx1"/>
                </a:solidFill>
                <a:latin typeface="Times New Roman" panose="02020603050405020304" pitchFamily="18" charset="0"/>
                <a:cs typeface="Times New Roman" panose="02020603050405020304" pitchFamily="18" charset="0"/>
              </a:rPr>
            </a:br>
            <a:endParaRPr lang="it-IT" dirty="0"/>
          </a:p>
        </p:txBody>
      </p:sp>
      <p:sp>
        <p:nvSpPr>
          <p:cNvPr id="3" name="Segnaposto testo 2">
            <a:extLst>
              <a:ext uri="{FF2B5EF4-FFF2-40B4-BE49-F238E27FC236}">
                <a16:creationId xmlns:a16="http://schemas.microsoft.com/office/drawing/2014/main" id="{1374ED4A-DE98-78CE-47F8-08204A41422F}"/>
              </a:ext>
            </a:extLst>
          </p:cNvPr>
          <p:cNvSpPr>
            <a:spLocks noGrp="1"/>
          </p:cNvSpPr>
          <p:nvPr>
            <p:ph type="body" idx="1"/>
          </p:nvPr>
        </p:nvSpPr>
        <p:spPr>
          <a:xfrm>
            <a:off x="415599" y="1517715"/>
            <a:ext cx="11360803" cy="4574118"/>
          </a:xfrm>
        </p:spPr>
        <p:txBody>
          <a:bodyPr>
            <a:normAutofit fontScale="62500" lnSpcReduction="20000"/>
          </a:bodyPr>
          <a:lstStyle/>
          <a:p>
            <a:pPr algn="just"/>
            <a:endParaRPr lang="it-IT" sz="2600" b="1" dirty="0">
              <a:solidFill>
                <a:schemeClr val="tx1"/>
              </a:solidFill>
              <a:latin typeface="Times New Roman" panose="02020603050405020304" pitchFamily="18" charset="0"/>
              <a:cs typeface="Times New Roman" panose="02020603050405020304" pitchFamily="18" charset="0"/>
            </a:endParaRPr>
          </a:p>
          <a:p>
            <a:pPr marL="152396" indent="0" algn="just">
              <a:buNone/>
            </a:pPr>
            <a:r>
              <a:rPr lang="it-IT" sz="2600" dirty="0">
                <a:solidFill>
                  <a:schemeClr val="tx1"/>
                </a:solidFill>
                <a:latin typeface="Times New Roman" panose="02020603050405020304" pitchFamily="18" charset="0"/>
                <a:cs typeface="Times New Roman" panose="02020603050405020304" pitchFamily="18" charset="0"/>
              </a:rPr>
              <a:t>«Alla prima udienza il giudice se rileva che per la domanda principale o per la domanda riconvenzionale non ricorrono i presupposti di cui al primo comma dell’articolo 281 -</a:t>
            </a:r>
            <a:r>
              <a:rPr lang="it-IT" sz="2600" i="1" dirty="0" err="1">
                <a:solidFill>
                  <a:schemeClr val="tx1"/>
                </a:solidFill>
                <a:latin typeface="Times New Roman" panose="02020603050405020304" pitchFamily="18" charset="0"/>
                <a:cs typeface="Times New Roman" panose="02020603050405020304" pitchFamily="18" charset="0"/>
              </a:rPr>
              <a:t>decies</a:t>
            </a:r>
            <a:r>
              <a:rPr lang="it-IT" sz="2600" i="1" dirty="0">
                <a:solidFill>
                  <a:schemeClr val="tx1"/>
                </a:solidFill>
                <a:latin typeface="Times New Roman" panose="02020603050405020304" pitchFamily="18" charset="0"/>
                <a:cs typeface="Times New Roman" panose="02020603050405020304" pitchFamily="18" charset="0"/>
              </a:rPr>
              <a:t> </a:t>
            </a:r>
            <a:r>
              <a:rPr lang="it-IT" sz="2600" dirty="0">
                <a:solidFill>
                  <a:schemeClr val="tx1"/>
                </a:solidFill>
                <a:latin typeface="Times New Roman" panose="02020603050405020304" pitchFamily="18" charset="0"/>
                <a:cs typeface="Times New Roman" panose="02020603050405020304" pitchFamily="18" charset="0"/>
              </a:rPr>
              <a:t>, dispone con ordinanza non impugnabile la prosecuzione del processo nelle forme del rito ordinario fissando l’udienza di cui all’articolo 183, rispetto alla quale decorrono i termini previsti dall’articolo 171 -</a:t>
            </a:r>
            <a:r>
              <a:rPr lang="it-IT" sz="2600" i="1" dirty="0">
                <a:solidFill>
                  <a:schemeClr val="tx1"/>
                </a:solidFill>
                <a:latin typeface="Times New Roman" panose="02020603050405020304" pitchFamily="18" charset="0"/>
                <a:cs typeface="Times New Roman" panose="02020603050405020304" pitchFamily="18" charset="0"/>
              </a:rPr>
              <a:t>ter </a:t>
            </a:r>
            <a:r>
              <a:rPr lang="it-IT" sz="2600" dirty="0">
                <a:solidFill>
                  <a:schemeClr val="tx1"/>
                </a:solidFill>
                <a:latin typeface="Times New Roman" panose="02020603050405020304" pitchFamily="18" charset="0"/>
                <a:cs typeface="Times New Roman" panose="02020603050405020304" pitchFamily="18" charset="0"/>
              </a:rPr>
              <a:t>. Nello stesso modo procede quando, valutata la complessità della lite e dell’istruzione probatoria, ritiene che la causa debba essere trattata con il rito ordinario. </a:t>
            </a:r>
          </a:p>
          <a:p>
            <a:pPr marL="152396" indent="0" algn="just">
              <a:buNone/>
            </a:pPr>
            <a:r>
              <a:rPr lang="it-IT" sz="2600" dirty="0">
                <a:solidFill>
                  <a:schemeClr val="tx1"/>
                </a:solidFill>
                <a:latin typeface="Times New Roman" panose="02020603050405020304" pitchFamily="18" charset="0"/>
                <a:cs typeface="Times New Roman" panose="02020603050405020304" pitchFamily="18" charset="0"/>
              </a:rPr>
              <a:t>Entro la stessa udienza l’attore può chiedere di essere autorizzato a chiamare in causa un terzo, se l’esigenza è sorta dalle difese del convenuto. Il giudice, se lo autorizza, fissa la data della nuova udienza assegnando un termine perentorio per la citazione del terzo. Se procede ai sensi del primo comma il giudice provvede altresì sulla autorizzazione alla chiamata del terzo. La costituzione del terzo in giudizio avviene a norma del terzo comma dell’articolo 281 -</a:t>
            </a:r>
            <a:r>
              <a:rPr lang="it-IT" sz="2600" i="1" dirty="0" err="1">
                <a:solidFill>
                  <a:schemeClr val="tx1"/>
                </a:solidFill>
                <a:latin typeface="Times New Roman" panose="02020603050405020304" pitchFamily="18" charset="0"/>
                <a:cs typeface="Times New Roman" panose="02020603050405020304" pitchFamily="18" charset="0"/>
              </a:rPr>
              <a:t>undecies</a:t>
            </a:r>
            <a:r>
              <a:rPr lang="it-IT" sz="2600" i="1" dirty="0">
                <a:solidFill>
                  <a:schemeClr val="tx1"/>
                </a:solidFill>
                <a:latin typeface="Times New Roman" panose="02020603050405020304" pitchFamily="18" charset="0"/>
                <a:cs typeface="Times New Roman" panose="02020603050405020304" pitchFamily="18" charset="0"/>
              </a:rPr>
              <a:t> </a:t>
            </a:r>
            <a:r>
              <a:rPr lang="it-IT" sz="2600" dirty="0">
                <a:solidFill>
                  <a:schemeClr val="tx1"/>
                </a:solidFill>
                <a:latin typeface="Times New Roman" panose="02020603050405020304" pitchFamily="18" charset="0"/>
                <a:cs typeface="Times New Roman" panose="02020603050405020304" pitchFamily="18" charset="0"/>
              </a:rPr>
              <a:t>. </a:t>
            </a:r>
          </a:p>
          <a:p>
            <a:pPr marL="152396" indent="0" algn="just">
              <a:buNone/>
            </a:pPr>
            <a:r>
              <a:rPr lang="it-IT" sz="2600" dirty="0">
                <a:solidFill>
                  <a:schemeClr val="tx1"/>
                </a:solidFill>
                <a:latin typeface="Times New Roman" panose="02020603050405020304" pitchFamily="18" charset="0"/>
                <a:cs typeface="Times New Roman" panose="02020603050405020304" pitchFamily="18" charset="0"/>
              </a:rPr>
              <a:t>Alla stessa udienza, a pena di decadenza, le parti possono proporre le eccezioni che sono conseguenza della domanda riconvenzionale e delle eccezioni proposte dalle altre parti. </a:t>
            </a:r>
          </a:p>
          <a:p>
            <a:pPr marL="152396" indent="0" algn="just">
              <a:buNone/>
            </a:pPr>
            <a:r>
              <a:rPr lang="it-IT" sz="2600" dirty="0">
                <a:solidFill>
                  <a:schemeClr val="tx1"/>
                </a:solidFill>
                <a:latin typeface="Times New Roman" panose="02020603050405020304" pitchFamily="18" charset="0"/>
                <a:cs typeface="Times New Roman" panose="02020603050405020304" pitchFamily="18" charset="0"/>
              </a:rPr>
              <a:t>Se richiesto e sussiste giustificato motivo, il giudice può concedere alle parti un termine perentorio non superiore a venti giorni per precisare e modificare le domande, le eccezioni e le conclusioni, per indicare i mezzi di prova e produrre documenti, e un ulteriore termine non superiore a dieci giorni per replicare e dedurre prova contraria. </a:t>
            </a:r>
          </a:p>
          <a:p>
            <a:pPr marL="152396" indent="0" algn="just">
              <a:buNone/>
            </a:pPr>
            <a:r>
              <a:rPr lang="it-IT" sz="2600" dirty="0">
                <a:solidFill>
                  <a:schemeClr val="tx1"/>
                </a:solidFill>
                <a:latin typeface="Times New Roman" panose="02020603050405020304" pitchFamily="18" charset="0"/>
                <a:cs typeface="Times New Roman" panose="02020603050405020304" pitchFamily="18" charset="0"/>
              </a:rPr>
              <a:t>Se non provvede ai sensi del secondo e del quarto comma e non ritiene la causa matura per la decisione il giudice ammette i mezzi di prova rilevanti per la decisione e procede alla loro assunzione». </a:t>
            </a:r>
          </a:p>
          <a:p>
            <a:pPr marL="152396" indent="0">
              <a:buNone/>
            </a:pPr>
            <a:endParaRPr lang="it-IT" dirty="0"/>
          </a:p>
        </p:txBody>
      </p:sp>
    </p:spTree>
    <p:extLst>
      <p:ext uri="{BB962C8B-B14F-4D97-AF65-F5344CB8AC3E}">
        <p14:creationId xmlns:p14="http://schemas.microsoft.com/office/powerpoint/2010/main" val="293898050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F02F16-8F82-FA8A-22B2-B4A00E4794DB}"/>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Trattazione: art. 281-</a:t>
            </a:r>
            <a:r>
              <a:rPr lang="it-IT" i="1" dirty="0">
                <a:latin typeface="Times New Roman" panose="02020603050405020304" pitchFamily="18" charset="0"/>
                <a:cs typeface="Times New Roman" panose="02020603050405020304" pitchFamily="18" charset="0"/>
              </a:rPr>
              <a:t>duodecies</a:t>
            </a:r>
          </a:p>
        </p:txBody>
      </p:sp>
      <p:sp>
        <p:nvSpPr>
          <p:cNvPr id="3" name="Segnaposto testo 2">
            <a:extLst>
              <a:ext uri="{FF2B5EF4-FFF2-40B4-BE49-F238E27FC236}">
                <a16:creationId xmlns:a16="http://schemas.microsoft.com/office/drawing/2014/main" id="{D9A1667C-02E1-6E4F-7ADD-CF9AF92D2FEF}"/>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Nei casi in cui decida di convertire: fissa l’udienza </a:t>
            </a:r>
            <a:r>
              <a:rPr kumimoji="0" lang="it-IT" sz="2400" b="0" i="1"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ex</a:t>
            </a: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art. 183 c.p.c., con decorrenza dei termini a ritroso per le memorie 171-</a:t>
            </a:r>
            <a:r>
              <a:rPr kumimoji="0" lang="it-IT" sz="2400" b="0" i="1"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ter</a:t>
            </a: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Il provvedimento di conversione dovrebbe di regola avvenire in prima udienza, ma manca una previsione perentoria</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L’attore può chiedere entro la prima udienza di essere autorizzato a chiamare in causa un terzo</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Se il giudice concede l’autorizzazione: fissa nuova udienza assegnando un termine per citazione terzo</a:t>
            </a:r>
          </a:p>
          <a:p>
            <a:endParaRPr lang="it-IT" dirty="0"/>
          </a:p>
        </p:txBody>
      </p:sp>
    </p:spTree>
    <p:extLst>
      <p:ext uri="{BB962C8B-B14F-4D97-AF65-F5344CB8AC3E}">
        <p14:creationId xmlns:p14="http://schemas.microsoft.com/office/powerpoint/2010/main" val="89103756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8D789-CA8A-0B81-B142-62EAB304DAB2}"/>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Fase istruttoria </a:t>
            </a:r>
          </a:p>
        </p:txBody>
      </p:sp>
      <p:sp>
        <p:nvSpPr>
          <p:cNvPr id="3" name="Segnaposto testo 2">
            <a:extLst>
              <a:ext uri="{FF2B5EF4-FFF2-40B4-BE49-F238E27FC236}">
                <a16:creationId xmlns:a16="http://schemas.microsoft.com/office/drawing/2014/main" id="{EDA6E79A-7851-F01C-AC3A-F11A41169359}"/>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lang="it-IT" sz="3200" kern="1200" dirty="0">
                <a:solidFill>
                  <a:prstClr val="black">
                    <a:lumMod val="75000"/>
                    <a:lumOff val="25000"/>
                  </a:prstClr>
                </a:solidFill>
                <a:latin typeface="Times New Roman" panose="02020603050405020304" pitchFamily="18" charset="0"/>
                <a:ea typeface="+mn-ea"/>
                <a:cs typeface="Times New Roman" panose="02020603050405020304" pitchFamily="18" charset="0"/>
              </a:rPr>
              <a:t>S</a:t>
            </a:r>
            <a:r>
              <a:rPr kumimoji="0" lang="it-IT" sz="32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 applicano le regole ordinarie (risolvendo il precedente dubbio per il rito sommario dettato dall’inciso «procede nel modo che ritiene più opportuni agli atti di istruzione»).</a:t>
            </a:r>
          </a:p>
          <a:p>
            <a:endParaRPr lang="it-IT" dirty="0"/>
          </a:p>
        </p:txBody>
      </p:sp>
    </p:spTree>
    <p:extLst>
      <p:ext uri="{BB962C8B-B14F-4D97-AF65-F5344CB8AC3E}">
        <p14:creationId xmlns:p14="http://schemas.microsoft.com/office/powerpoint/2010/main" val="418476004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B7ABFE-8E8C-5C51-98C4-707C55C52EE7}"/>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Fase decisoria: art. 281-</a:t>
            </a:r>
            <a:r>
              <a:rPr lang="it-IT" i="1" dirty="0">
                <a:latin typeface="Times New Roman" panose="02020603050405020304" pitchFamily="18" charset="0"/>
                <a:cs typeface="Times New Roman" panose="02020603050405020304" pitchFamily="18" charset="0"/>
              </a:rPr>
              <a:t>terdecies</a:t>
            </a:r>
            <a:r>
              <a:rPr lang="it-IT" dirty="0">
                <a:latin typeface="Times New Roman" panose="02020603050405020304" pitchFamily="18" charset="0"/>
                <a:cs typeface="Times New Roman" panose="02020603050405020304" pitchFamily="18" charset="0"/>
              </a:rPr>
              <a:t> </a:t>
            </a:r>
          </a:p>
        </p:txBody>
      </p:sp>
      <p:sp>
        <p:nvSpPr>
          <p:cNvPr id="3" name="Segnaposto testo 2">
            <a:extLst>
              <a:ext uri="{FF2B5EF4-FFF2-40B4-BE49-F238E27FC236}">
                <a16:creationId xmlns:a16="http://schemas.microsoft.com/office/drawing/2014/main" id="{04609E2F-962F-A40E-4588-E4A99CD86E8F}"/>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Il giudice quando rimette la causa in decisione procede a norma dell’articolo 281-</a:t>
            </a:r>
            <a:r>
              <a:rPr kumimoji="0" lang="it-IT" sz="28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sexies</a:t>
            </a:r>
            <a:r>
              <a:rPr kumimoji="0" lang="it-IT" sz="2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Nelle cause in cui il tribunale giudica in composizione collegiale, procede a norma dell’articolo 275-</a:t>
            </a:r>
            <a:r>
              <a:rPr kumimoji="0" lang="it-IT" sz="280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bis</a:t>
            </a:r>
            <a:r>
              <a:rPr kumimoji="0" lang="it-IT" sz="28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Si conclude con sentenza impugnabile con i rimedi ordinari</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800" b="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L’appello si propone con atto di citazione </a:t>
            </a:r>
          </a:p>
          <a:p>
            <a:pPr marL="152396" indent="0">
              <a:buNone/>
            </a:pPr>
            <a:endParaRPr lang="it-IT" dirty="0"/>
          </a:p>
        </p:txBody>
      </p:sp>
    </p:spTree>
    <p:extLst>
      <p:ext uri="{BB962C8B-B14F-4D97-AF65-F5344CB8AC3E}">
        <p14:creationId xmlns:p14="http://schemas.microsoft.com/office/powerpoint/2010/main" val="90129639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27E1FB-74FF-0C77-5011-77920E7C88F8}"/>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Ulteriore disciplina applicabile</a:t>
            </a:r>
            <a:endParaRPr lang="it-IT" dirty="0"/>
          </a:p>
        </p:txBody>
      </p:sp>
      <p:sp>
        <p:nvSpPr>
          <p:cNvPr id="3" name="Segnaposto testo 2">
            <a:extLst>
              <a:ext uri="{FF2B5EF4-FFF2-40B4-BE49-F238E27FC236}">
                <a16:creationId xmlns:a16="http://schemas.microsoft.com/office/drawing/2014/main" id="{9AC5A08E-798B-0F82-B4FA-7E391F56AE7A}"/>
              </a:ext>
            </a:extLst>
          </p:cNvPr>
          <p:cNvSpPr>
            <a:spLocks noGrp="1"/>
          </p:cNvSpPr>
          <p:nvPr>
            <p:ph type="body" idx="1"/>
          </p:nvPr>
        </p:nvSpPr>
        <p:spPr/>
        <p:txBody>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Il giudice può sempre disporre la comparizione personale </a:t>
            </a:r>
            <a:r>
              <a:rPr kumimoji="0" lang="it-IT" sz="2400" b="0" i="1"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ex </a:t>
            </a: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117 c.p.c. e deve farlo in caso di richiesta congiunta.</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Si applica l’art. 185-</a:t>
            </a:r>
            <a:r>
              <a:rPr kumimoji="0" lang="it-IT" sz="2400" b="0" i="1"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bis </a:t>
            </a:r>
            <a:r>
              <a:rPr kumimoji="0" lang="it-IT" sz="2400" b="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c.p.c. </a:t>
            </a: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(proposta transattiva)</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Si applica la disciplina del processo contumaciale e degli eventi anomali</a:t>
            </a:r>
          </a:p>
          <a:p>
            <a:endParaRPr lang="it-IT" dirty="0"/>
          </a:p>
        </p:txBody>
      </p:sp>
    </p:spTree>
    <p:extLst>
      <p:ext uri="{BB962C8B-B14F-4D97-AF65-F5344CB8AC3E}">
        <p14:creationId xmlns:p14="http://schemas.microsoft.com/office/powerpoint/2010/main" val="50389559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00677F"/>
                </a:solidFill>
                <a:latin typeface="Times New Roman" panose="02020603050405020304" pitchFamily="18" charset="0"/>
                <a:cs typeface="Times New Roman" panose="02020603050405020304" pitchFamily="18" charset="0"/>
              </a:rPr>
              <a:t>Grazie per l’attenzione!</a:t>
            </a:r>
            <a:endParaRPr dirty="0">
              <a:solidFill>
                <a:srgbClr val="00677F"/>
              </a:solidFill>
              <a:latin typeface="Times New Roman" panose="02020603050405020304" pitchFamily="18" charset="0"/>
              <a:cs typeface="Times New Roman" panose="02020603050405020304" pitchFamily="18" charset="0"/>
            </a:endParaRPr>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36D64C-2D49-4F67-AAE5-B0C5D4D62AFA}">
  <ds:schemaRefs>
    <ds:schemaRef ds:uri="1b33f3b5-1d24-4fc0-911b-0026e8a76e46"/>
    <ds:schemaRef ds:uri="http://purl.org/dc/elements/1.1/"/>
    <ds:schemaRef ds:uri="82f6a70b-822a-49c0-8be8-fa79a0fd7826"/>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8B76E088-F1B7-484E-9B57-368135802A8C}">
  <ds:schemaRefs>
    <ds:schemaRef ds:uri="http://schemas.microsoft.com/sharepoint/v3/contenttype/forms"/>
  </ds:schemaRefs>
</ds:datastoreItem>
</file>

<file path=customXml/itemProps3.xml><?xml version="1.0" encoding="utf-8"?>
<ds:datastoreItem xmlns:ds="http://schemas.openxmlformats.org/officeDocument/2006/customXml" ds:itemID="{C37A52BB-A49E-419C-8818-A1202842A2F9}"/>
</file>

<file path=docProps/app.xml><?xml version="1.0" encoding="utf-8"?>
<Properties xmlns="http://schemas.openxmlformats.org/officeDocument/2006/extended-properties" xmlns:vt="http://schemas.openxmlformats.org/officeDocument/2006/docPropsVTypes">
  <TotalTime>0</TotalTime>
  <Words>620</Words>
  <Application>Microsoft Office PowerPoint</Application>
  <PresentationFormat>Widescreen</PresentationFormat>
  <Paragraphs>35</Paragraphs>
  <Slides>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9</vt:i4>
      </vt:variant>
    </vt:vector>
  </HeadingPairs>
  <TitlesOfParts>
    <vt:vector size="15" baseType="lpstr">
      <vt:lpstr>Arial</vt:lpstr>
      <vt:lpstr>Calibri</vt:lpstr>
      <vt:lpstr>Helvetica</vt:lpstr>
      <vt:lpstr>Times New Roman</vt:lpstr>
      <vt:lpstr>Wingdings 3</vt:lpstr>
      <vt:lpstr>Simple Light</vt:lpstr>
      <vt:lpstr>Presentazione standard di PowerPoint</vt:lpstr>
      <vt:lpstr>Indice</vt:lpstr>
      <vt:lpstr>Obiettivi</vt:lpstr>
      <vt:lpstr>Procedimento: art. 281-duodecies  </vt:lpstr>
      <vt:lpstr>Trattazione: art. 281-duodecies</vt:lpstr>
      <vt:lpstr>Fase istruttoria </vt:lpstr>
      <vt:lpstr>Fase decisoria: art. 281-terdecies </vt:lpstr>
      <vt:lpstr>Ulteriore disciplina applicabile</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Alessandra Alfieri</cp:lastModifiedBy>
  <cp:revision>113</cp:revision>
  <dcterms:created xsi:type="dcterms:W3CDTF">2021-07-29T09:49:52Z</dcterms:created>
  <dcterms:modified xsi:type="dcterms:W3CDTF">2023-06-15T16:00:23Z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