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22"/>
  </p:notesMasterIdLst>
  <p:sldIdLst>
    <p:sldId id="309" r:id="rId5"/>
    <p:sldId id="351" r:id="rId6"/>
    <p:sldId id="352" r:id="rId7"/>
    <p:sldId id="353" r:id="rId8"/>
    <p:sldId id="354" r:id="rId9"/>
    <p:sldId id="355" r:id="rId10"/>
    <p:sldId id="356" r:id="rId11"/>
    <p:sldId id="357" r:id="rId12"/>
    <p:sldId id="358" r:id="rId13"/>
    <p:sldId id="359" r:id="rId14"/>
    <p:sldId id="360" r:id="rId15"/>
    <p:sldId id="361" r:id="rId16"/>
    <p:sldId id="362" r:id="rId17"/>
    <p:sldId id="363" r:id="rId18"/>
    <p:sldId id="364" r:id="rId19"/>
    <p:sldId id="365" r:id="rId20"/>
    <p:sldId id="308" r:id="rId21"/>
  </p:sldIdLst>
  <p:sldSz cx="12192000" cy="6858000"/>
  <p:notesSz cx="6858000" cy="9144000"/>
  <p:custDataLst>
    <p:tags r:id="rId23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2" pos="937" userDrawn="1">
          <p15:clr>
            <a:srgbClr val="A4A3A4"/>
          </p15:clr>
        </p15:guide>
        <p15:guide id="3" pos="7219" userDrawn="1">
          <p15:clr>
            <a:srgbClr val="A4A3A4"/>
          </p15:clr>
        </p15:guide>
        <p15:guide id="4" pos="2184" userDrawn="1">
          <p15:clr>
            <a:srgbClr val="A4A3A4"/>
          </p15:clr>
        </p15:guide>
        <p15:guide id="5" orient="horz" pos="1638" userDrawn="1">
          <p15:clr>
            <a:srgbClr val="A4A3A4"/>
          </p15:clr>
        </p15:guide>
        <p15:guide id="6" orient="horz" pos="1298" userDrawn="1">
          <p15:clr>
            <a:srgbClr val="A4A3A4"/>
          </p15:clr>
        </p15:guide>
        <p15:guide id="7" orient="horz" pos="981" userDrawn="1">
          <p15:clr>
            <a:srgbClr val="A4A3A4"/>
          </p15:clr>
        </p15:guide>
        <p15:guide id="8" pos="2593" userDrawn="1">
          <p15:clr>
            <a:srgbClr val="A4A3A4"/>
          </p15:clr>
        </p15:guide>
        <p15:guide id="9" pos="6403" userDrawn="1">
          <p15:clr>
            <a:srgbClr val="A4A3A4"/>
          </p15:clr>
        </p15:guide>
        <p15:guide id="10" pos="506" userDrawn="1">
          <p15:clr>
            <a:srgbClr val="A4A3A4"/>
          </p15:clr>
        </p15:guide>
        <p15:guide id="11" orient="horz" pos="4006" userDrawn="1">
          <p15:clr>
            <a:srgbClr val="A4A3A4"/>
          </p15:clr>
        </p15:guide>
        <p15:guide id="12" pos="5246" userDrawn="1">
          <p15:clr>
            <a:srgbClr val="A4A3A4"/>
          </p15:clr>
        </p15:guide>
        <p15:guide id="13" orient="horz" pos="709" userDrawn="1">
          <p15:clr>
            <a:srgbClr val="A4A3A4"/>
          </p15:clr>
        </p15:guide>
        <p15:guide id="14" orient="horz" pos="4065" userDrawn="1">
          <p15:clr>
            <a:srgbClr val="A4A3A4"/>
          </p15:clr>
        </p15:guide>
        <p15:guide id="15" orient="horz" pos="243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491EB15-E5B6-C1FC-DB62-2BA7935373F9}" name="Elisa Fontana" initials="EF" userId="S::elisa.fontana@intelleraconsulting.com::108155bc-8744-472f-957e-698d0aef76f1" providerId="AD"/>
  <p188:author id="{E9A0A888-150C-40B1-EC5E-5C03CF3DCC1A}" name="Marco Lombardi" initials="ML" userId="S::marco.lombardi@intelleraconsulting.com::09fee161-bd1f-4855-8316-b172fd94ee4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sa E Fontana" initials="EE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7F"/>
    <a:srgbClr val="52504E"/>
    <a:srgbClr val="D3172B"/>
    <a:srgbClr val="B3B3B3"/>
    <a:srgbClr val="004239"/>
    <a:srgbClr val="7AE1BF"/>
    <a:srgbClr val="EBF1F9"/>
    <a:srgbClr val="00BF6F"/>
    <a:srgbClr val="FFC658"/>
    <a:srgbClr val="B0B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3EC95E-4C7A-4F7B-AEE3-17ED5E0E5DCC}" v="12" dt="2023-05-09T14:36:35.781"/>
    <p1510:client id="{A82884B4-AB84-4C1F-BA65-576FB794BEF3}" v="172" dt="2023-05-09T09:08:27.1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5197" autoAdjust="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3929"/>
        <p:guide pos="937"/>
        <p:guide pos="7219"/>
        <p:guide pos="2184"/>
        <p:guide orient="horz" pos="1638"/>
        <p:guide orient="horz" pos="1298"/>
        <p:guide orient="horz" pos="981"/>
        <p:guide pos="2593"/>
        <p:guide pos="6403"/>
        <p:guide pos="506"/>
        <p:guide orient="horz" pos="4006"/>
        <p:guide pos="5246"/>
        <p:guide orient="horz" pos="709"/>
        <p:guide orient="horz" pos="4065"/>
        <p:guide orient="horz" pos="2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ulio Murgo" userId="d3efc311-d519-4c21-9316-22ce93f81ec0" providerId="ADAL" clId="{823EC95E-4C7A-4F7B-AEE3-17ED5E0E5DCC}"/>
    <pc:docChg chg="undo custSel modSld">
      <pc:chgData name="Giulio Murgo" userId="d3efc311-d519-4c21-9316-22ce93f81ec0" providerId="ADAL" clId="{823EC95E-4C7A-4F7B-AEE3-17ED5E0E5DCC}" dt="2023-05-09T14:38:13.290" v="484" actId="20577"/>
      <pc:docMkLst>
        <pc:docMk/>
      </pc:docMkLst>
      <pc:sldChg chg="modSp mod">
        <pc:chgData name="Giulio Murgo" userId="d3efc311-d519-4c21-9316-22ce93f81ec0" providerId="ADAL" clId="{823EC95E-4C7A-4F7B-AEE3-17ED5E0E5DCC}" dt="2023-05-09T14:09:10.868" v="79" actId="115"/>
        <pc:sldMkLst>
          <pc:docMk/>
          <pc:sldMk cId="1168322555" sldId="311"/>
        </pc:sldMkLst>
        <pc:spChg chg="mod">
          <ac:chgData name="Giulio Murgo" userId="d3efc311-d519-4c21-9316-22ce93f81ec0" providerId="ADAL" clId="{823EC95E-4C7A-4F7B-AEE3-17ED5E0E5DCC}" dt="2023-05-09T14:09:10.868" v="79" actId="115"/>
          <ac:spMkLst>
            <pc:docMk/>
            <pc:sldMk cId="1168322555" sldId="311"/>
            <ac:spMk id="9" creationId="{BAF6B8CC-0CF8-56E1-1BED-9C3E65A58EF5}"/>
          </ac:spMkLst>
        </pc:spChg>
      </pc:sldChg>
      <pc:sldChg chg="modSp mod">
        <pc:chgData name="Giulio Murgo" userId="d3efc311-d519-4c21-9316-22ce93f81ec0" providerId="ADAL" clId="{823EC95E-4C7A-4F7B-AEE3-17ED5E0E5DCC}" dt="2023-05-09T14:08:34.429" v="68" actId="20577"/>
        <pc:sldMkLst>
          <pc:docMk/>
          <pc:sldMk cId="2999873449" sldId="316"/>
        </pc:sldMkLst>
        <pc:spChg chg="mod">
          <ac:chgData name="Giulio Murgo" userId="d3efc311-d519-4c21-9316-22ce93f81ec0" providerId="ADAL" clId="{823EC95E-4C7A-4F7B-AEE3-17ED5E0E5DCC}" dt="2023-05-09T14:06:28.890" v="60" actId="12788"/>
          <ac:spMkLst>
            <pc:docMk/>
            <pc:sldMk cId="2999873449" sldId="316"/>
            <ac:spMk id="2" creationId="{F80E7096-2EC3-1D75-1EEA-04EDA828D087}"/>
          </ac:spMkLst>
        </pc:spChg>
        <pc:spChg chg="mod">
          <ac:chgData name="Giulio Murgo" userId="d3efc311-d519-4c21-9316-22ce93f81ec0" providerId="ADAL" clId="{823EC95E-4C7A-4F7B-AEE3-17ED5E0E5DCC}" dt="2023-05-09T14:08:34.429" v="68" actId="20577"/>
          <ac:spMkLst>
            <pc:docMk/>
            <pc:sldMk cId="2999873449" sldId="316"/>
            <ac:spMk id="4" creationId="{5833342D-926A-6AF9-96D8-575DBC6FF450}"/>
          </ac:spMkLst>
        </pc:spChg>
      </pc:sldChg>
      <pc:sldChg chg="modSp mod">
        <pc:chgData name="Giulio Murgo" userId="d3efc311-d519-4c21-9316-22ce93f81ec0" providerId="ADAL" clId="{823EC95E-4C7A-4F7B-AEE3-17ED5E0E5DCC}" dt="2023-05-09T14:08:45.558" v="72" actId="20577"/>
        <pc:sldMkLst>
          <pc:docMk/>
          <pc:sldMk cId="2396540716" sldId="317"/>
        </pc:sldMkLst>
        <pc:spChg chg="mod">
          <ac:chgData name="Giulio Murgo" userId="d3efc311-d519-4c21-9316-22ce93f81ec0" providerId="ADAL" clId="{823EC95E-4C7A-4F7B-AEE3-17ED5E0E5DCC}" dt="2023-05-09T14:06:24.404" v="59" actId="12788"/>
          <ac:spMkLst>
            <pc:docMk/>
            <pc:sldMk cId="2396540716" sldId="317"/>
            <ac:spMk id="4" creationId="{34C6479E-E6F7-0DCB-C31E-60FF3C10040B}"/>
          </ac:spMkLst>
        </pc:spChg>
        <pc:spChg chg="mod">
          <ac:chgData name="Giulio Murgo" userId="d3efc311-d519-4c21-9316-22ce93f81ec0" providerId="ADAL" clId="{823EC95E-4C7A-4F7B-AEE3-17ED5E0E5DCC}" dt="2023-05-09T14:08:45.558" v="72" actId="20577"/>
          <ac:spMkLst>
            <pc:docMk/>
            <pc:sldMk cId="2396540716" sldId="317"/>
            <ac:spMk id="9" creationId="{EE6485A7-0131-8EBF-14EC-5337ACC45853}"/>
          </ac:spMkLst>
        </pc:spChg>
      </pc:sldChg>
      <pc:sldChg chg="modSp mod">
        <pc:chgData name="Giulio Murgo" userId="d3efc311-d519-4c21-9316-22ce93f81ec0" providerId="ADAL" clId="{823EC95E-4C7A-4F7B-AEE3-17ED5E0E5DCC}" dt="2023-05-09T14:09:24.392" v="83" actId="20577"/>
        <pc:sldMkLst>
          <pc:docMk/>
          <pc:sldMk cId="963167273" sldId="319"/>
        </pc:sldMkLst>
        <pc:spChg chg="mod">
          <ac:chgData name="Giulio Murgo" userId="d3efc311-d519-4c21-9316-22ce93f81ec0" providerId="ADAL" clId="{823EC95E-4C7A-4F7B-AEE3-17ED5E0E5DCC}" dt="2023-05-09T14:07:33.380" v="64" actId="20577"/>
          <ac:spMkLst>
            <pc:docMk/>
            <pc:sldMk cId="963167273" sldId="319"/>
            <ac:spMk id="12" creationId="{2920BFAA-B913-45AB-3577-5FF72CB3289E}"/>
          </ac:spMkLst>
        </pc:spChg>
        <pc:spChg chg="mod">
          <ac:chgData name="Giulio Murgo" userId="d3efc311-d519-4c21-9316-22ce93f81ec0" providerId="ADAL" clId="{823EC95E-4C7A-4F7B-AEE3-17ED5E0E5DCC}" dt="2023-05-09T14:09:24.392" v="83" actId="20577"/>
          <ac:spMkLst>
            <pc:docMk/>
            <pc:sldMk cId="963167273" sldId="319"/>
            <ac:spMk id="13" creationId="{F3332938-9066-A701-2F0E-3006FB96FDFA}"/>
          </ac:spMkLst>
        </pc:spChg>
      </pc:sldChg>
      <pc:sldChg chg="modSp mod">
        <pc:chgData name="Giulio Murgo" userId="d3efc311-d519-4c21-9316-22ce93f81ec0" providerId="ADAL" clId="{823EC95E-4C7A-4F7B-AEE3-17ED5E0E5DCC}" dt="2023-05-09T14:09:38.209" v="88" actId="20577"/>
        <pc:sldMkLst>
          <pc:docMk/>
          <pc:sldMk cId="4032501883" sldId="320"/>
        </pc:sldMkLst>
        <pc:spChg chg="mod">
          <ac:chgData name="Giulio Murgo" userId="d3efc311-d519-4c21-9316-22ce93f81ec0" providerId="ADAL" clId="{823EC95E-4C7A-4F7B-AEE3-17ED5E0E5DCC}" dt="2023-05-09T14:09:38.209" v="88" actId="20577"/>
          <ac:spMkLst>
            <pc:docMk/>
            <pc:sldMk cId="4032501883" sldId="320"/>
            <ac:spMk id="17" creationId="{75EC7BFA-ABD6-B2B1-55E3-8ED7F987630C}"/>
          </ac:spMkLst>
        </pc:spChg>
      </pc:sldChg>
      <pc:sldChg chg="modSp mod">
        <pc:chgData name="Giulio Murgo" userId="d3efc311-d519-4c21-9316-22ce93f81ec0" providerId="ADAL" clId="{823EC95E-4C7A-4F7B-AEE3-17ED5E0E5DCC}" dt="2023-05-09T14:10:11.665" v="91" actId="20577"/>
        <pc:sldMkLst>
          <pc:docMk/>
          <pc:sldMk cId="1458891937" sldId="321"/>
        </pc:sldMkLst>
        <pc:spChg chg="mod">
          <ac:chgData name="Giulio Murgo" userId="d3efc311-d519-4c21-9316-22ce93f81ec0" providerId="ADAL" clId="{823EC95E-4C7A-4F7B-AEE3-17ED5E0E5DCC}" dt="2023-05-09T14:10:11.665" v="91" actId="20577"/>
          <ac:spMkLst>
            <pc:docMk/>
            <pc:sldMk cId="1458891937" sldId="321"/>
            <ac:spMk id="12" creationId="{92528AF0-7F0F-6CDC-DE78-67E474B47D6E}"/>
          </ac:spMkLst>
        </pc:spChg>
      </pc:sldChg>
      <pc:sldChg chg="modSp mod">
        <pc:chgData name="Giulio Murgo" userId="d3efc311-d519-4c21-9316-22ce93f81ec0" providerId="ADAL" clId="{823EC95E-4C7A-4F7B-AEE3-17ED5E0E5DCC}" dt="2023-05-09T14:11:33.195" v="178" actId="20577"/>
        <pc:sldMkLst>
          <pc:docMk/>
          <pc:sldMk cId="1982764804" sldId="322"/>
        </pc:sldMkLst>
        <pc:spChg chg="mod">
          <ac:chgData name="Giulio Murgo" userId="d3efc311-d519-4c21-9316-22ce93f81ec0" providerId="ADAL" clId="{823EC95E-4C7A-4F7B-AEE3-17ED5E0E5DCC}" dt="2023-05-09T14:10:40.590" v="93" actId="20577"/>
          <ac:spMkLst>
            <pc:docMk/>
            <pc:sldMk cId="1982764804" sldId="322"/>
            <ac:spMk id="16" creationId="{63538C9B-139F-286E-51E9-3EFF16A0FB84}"/>
          </ac:spMkLst>
        </pc:spChg>
        <pc:spChg chg="mod">
          <ac:chgData name="Giulio Murgo" userId="d3efc311-d519-4c21-9316-22ce93f81ec0" providerId="ADAL" clId="{823EC95E-4C7A-4F7B-AEE3-17ED5E0E5DCC}" dt="2023-05-09T14:11:33.195" v="178" actId="20577"/>
          <ac:spMkLst>
            <pc:docMk/>
            <pc:sldMk cId="1982764804" sldId="322"/>
            <ac:spMk id="17" creationId="{D6C0BF1E-398C-9691-D569-DD568DE73702}"/>
          </ac:spMkLst>
        </pc:spChg>
      </pc:sldChg>
      <pc:sldChg chg="modSp mod">
        <pc:chgData name="Giulio Murgo" userId="d3efc311-d519-4c21-9316-22ce93f81ec0" providerId="ADAL" clId="{823EC95E-4C7A-4F7B-AEE3-17ED5E0E5DCC}" dt="2023-05-09T14:12:13.453" v="190" actId="113"/>
        <pc:sldMkLst>
          <pc:docMk/>
          <pc:sldMk cId="3274254100" sldId="323"/>
        </pc:sldMkLst>
        <pc:spChg chg="mod">
          <ac:chgData name="Giulio Murgo" userId="d3efc311-d519-4c21-9316-22ce93f81ec0" providerId="ADAL" clId="{823EC95E-4C7A-4F7B-AEE3-17ED5E0E5DCC}" dt="2023-05-09T14:12:13.453" v="190" actId="113"/>
          <ac:spMkLst>
            <pc:docMk/>
            <pc:sldMk cId="3274254100" sldId="323"/>
            <ac:spMk id="9" creationId="{F118F794-60B5-E4CC-7F08-D6F30DB7554F}"/>
          </ac:spMkLst>
        </pc:spChg>
      </pc:sldChg>
      <pc:sldChg chg="modSp mod">
        <pc:chgData name="Giulio Murgo" userId="d3efc311-d519-4c21-9316-22ce93f81ec0" providerId="ADAL" clId="{823EC95E-4C7A-4F7B-AEE3-17ED5E0E5DCC}" dt="2023-05-09T14:16:46.665" v="284" actId="114"/>
        <pc:sldMkLst>
          <pc:docMk/>
          <pc:sldMk cId="2066510763" sldId="325"/>
        </pc:sldMkLst>
        <pc:spChg chg="mod">
          <ac:chgData name="Giulio Murgo" userId="d3efc311-d519-4c21-9316-22ce93f81ec0" providerId="ADAL" clId="{823EC95E-4C7A-4F7B-AEE3-17ED5E0E5DCC}" dt="2023-05-09T14:16:46.665" v="284" actId="114"/>
          <ac:spMkLst>
            <pc:docMk/>
            <pc:sldMk cId="2066510763" sldId="325"/>
            <ac:spMk id="4" creationId="{0B0801C3-1F22-110B-F317-49070215EC2F}"/>
          </ac:spMkLst>
        </pc:spChg>
      </pc:sldChg>
      <pc:sldChg chg="modSp mod">
        <pc:chgData name="Giulio Murgo" userId="d3efc311-d519-4c21-9316-22ce93f81ec0" providerId="ADAL" clId="{823EC95E-4C7A-4F7B-AEE3-17ED5E0E5DCC}" dt="2023-05-09T14:17:07.085" v="285" actId="12788"/>
        <pc:sldMkLst>
          <pc:docMk/>
          <pc:sldMk cId="3366219724" sldId="326"/>
        </pc:sldMkLst>
        <pc:spChg chg="mod">
          <ac:chgData name="Giulio Murgo" userId="d3efc311-d519-4c21-9316-22ce93f81ec0" providerId="ADAL" clId="{823EC95E-4C7A-4F7B-AEE3-17ED5E0E5DCC}" dt="2023-05-09T14:17:07.085" v="285" actId="12788"/>
          <ac:spMkLst>
            <pc:docMk/>
            <pc:sldMk cId="3366219724" sldId="326"/>
            <ac:spMk id="4" creationId="{D1EF5342-758F-3E33-9DA6-D06D93ECEFA5}"/>
          </ac:spMkLst>
        </pc:spChg>
      </pc:sldChg>
      <pc:sldChg chg="modSp mod">
        <pc:chgData name="Giulio Murgo" userId="d3efc311-d519-4c21-9316-22ce93f81ec0" providerId="ADAL" clId="{823EC95E-4C7A-4F7B-AEE3-17ED5E0E5DCC}" dt="2023-05-09T14:19:24.759" v="291" actId="207"/>
        <pc:sldMkLst>
          <pc:docMk/>
          <pc:sldMk cId="915230712" sldId="327"/>
        </pc:sldMkLst>
        <pc:spChg chg="mod">
          <ac:chgData name="Giulio Murgo" userId="d3efc311-d519-4c21-9316-22ce93f81ec0" providerId="ADAL" clId="{823EC95E-4C7A-4F7B-AEE3-17ED5E0E5DCC}" dt="2023-05-09T14:18:28.763" v="287" actId="20577"/>
          <ac:spMkLst>
            <pc:docMk/>
            <pc:sldMk cId="915230712" sldId="327"/>
            <ac:spMk id="4" creationId="{8D8E564F-95E0-5347-7542-F5C148C795F8}"/>
          </ac:spMkLst>
        </pc:spChg>
        <pc:spChg chg="mod">
          <ac:chgData name="Giulio Murgo" userId="d3efc311-d519-4c21-9316-22ce93f81ec0" providerId="ADAL" clId="{823EC95E-4C7A-4F7B-AEE3-17ED5E0E5DCC}" dt="2023-05-09T14:19:24.759" v="291" actId="207"/>
          <ac:spMkLst>
            <pc:docMk/>
            <pc:sldMk cId="915230712" sldId="327"/>
            <ac:spMk id="9" creationId="{2E067945-77D4-FEA3-DD31-107A7843B1FD}"/>
          </ac:spMkLst>
        </pc:spChg>
      </pc:sldChg>
      <pc:sldChg chg="modSp mod">
        <pc:chgData name="Giulio Murgo" userId="d3efc311-d519-4c21-9316-22ce93f81ec0" providerId="ADAL" clId="{823EC95E-4C7A-4F7B-AEE3-17ED5E0E5DCC}" dt="2023-05-09T14:19:36.207" v="292" actId="12788"/>
        <pc:sldMkLst>
          <pc:docMk/>
          <pc:sldMk cId="457381685" sldId="328"/>
        </pc:sldMkLst>
        <pc:spChg chg="mod">
          <ac:chgData name="Giulio Murgo" userId="d3efc311-d519-4c21-9316-22ce93f81ec0" providerId="ADAL" clId="{823EC95E-4C7A-4F7B-AEE3-17ED5E0E5DCC}" dt="2023-05-09T14:19:36.207" v="292" actId="12788"/>
          <ac:spMkLst>
            <pc:docMk/>
            <pc:sldMk cId="457381685" sldId="328"/>
            <ac:spMk id="10" creationId="{D3A82A01-D400-9712-1FFD-CFF49A90FAA6}"/>
          </ac:spMkLst>
        </pc:spChg>
      </pc:sldChg>
      <pc:sldChg chg="modSp mod">
        <pc:chgData name="Giulio Murgo" userId="d3efc311-d519-4c21-9316-22ce93f81ec0" providerId="ADAL" clId="{823EC95E-4C7A-4F7B-AEE3-17ED5E0E5DCC}" dt="2023-05-09T14:22:29.156" v="315" actId="20577"/>
        <pc:sldMkLst>
          <pc:docMk/>
          <pc:sldMk cId="9232538" sldId="329"/>
        </pc:sldMkLst>
        <pc:spChg chg="mod">
          <ac:chgData name="Giulio Murgo" userId="d3efc311-d519-4c21-9316-22ce93f81ec0" providerId="ADAL" clId="{823EC95E-4C7A-4F7B-AEE3-17ED5E0E5DCC}" dt="2023-05-09T14:22:12.262" v="309" actId="20577"/>
          <ac:spMkLst>
            <pc:docMk/>
            <pc:sldMk cId="9232538" sldId="329"/>
            <ac:spMk id="4" creationId="{0E0E0BC4-4052-DCB0-EA9D-1CDA9C15DDF6}"/>
          </ac:spMkLst>
        </pc:spChg>
        <pc:spChg chg="mod">
          <ac:chgData name="Giulio Murgo" userId="d3efc311-d519-4c21-9316-22ce93f81ec0" providerId="ADAL" clId="{823EC95E-4C7A-4F7B-AEE3-17ED5E0E5DCC}" dt="2023-05-09T14:22:29.156" v="315" actId="20577"/>
          <ac:spMkLst>
            <pc:docMk/>
            <pc:sldMk cId="9232538" sldId="329"/>
            <ac:spMk id="9" creationId="{E01489AE-E94C-2184-4346-09DC3D1564C1}"/>
          </ac:spMkLst>
        </pc:spChg>
      </pc:sldChg>
      <pc:sldChg chg="modSp mod">
        <pc:chgData name="Giulio Murgo" userId="d3efc311-d519-4c21-9316-22ce93f81ec0" providerId="ADAL" clId="{823EC95E-4C7A-4F7B-AEE3-17ED5E0E5DCC}" dt="2023-05-09T14:28:00.837" v="400" actId="207"/>
        <pc:sldMkLst>
          <pc:docMk/>
          <pc:sldMk cId="2920920923" sldId="330"/>
        </pc:sldMkLst>
        <pc:spChg chg="mod">
          <ac:chgData name="Giulio Murgo" userId="d3efc311-d519-4c21-9316-22ce93f81ec0" providerId="ADAL" clId="{823EC95E-4C7A-4F7B-AEE3-17ED5E0E5DCC}" dt="2023-05-09T14:26:43.065" v="380" actId="20577"/>
          <ac:spMkLst>
            <pc:docMk/>
            <pc:sldMk cId="2920920923" sldId="330"/>
            <ac:spMk id="4" creationId="{FB528C7D-A761-780A-5AD7-B336714E37B0}"/>
          </ac:spMkLst>
        </pc:spChg>
        <pc:spChg chg="mod">
          <ac:chgData name="Giulio Murgo" userId="d3efc311-d519-4c21-9316-22ce93f81ec0" providerId="ADAL" clId="{823EC95E-4C7A-4F7B-AEE3-17ED5E0E5DCC}" dt="2023-05-09T14:28:00.837" v="400" actId="207"/>
          <ac:spMkLst>
            <pc:docMk/>
            <pc:sldMk cId="2920920923" sldId="330"/>
            <ac:spMk id="9" creationId="{181BE7CD-2982-D2DE-5BFB-95B3BD3FBF51}"/>
          </ac:spMkLst>
        </pc:spChg>
        <pc:spChg chg="mod">
          <ac:chgData name="Giulio Murgo" userId="d3efc311-d519-4c21-9316-22ce93f81ec0" providerId="ADAL" clId="{823EC95E-4C7A-4F7B-AEE3-17ED5E0E5DCC}" dt="2023-05-09T14:26:35.298" v="377" actId="20577"/>
          <ac:spMkLst>
            <pc:docMk/>
            <pc:sldMk cId="2920920923" sldId="330"/>
            <ac:spMk id="34" creationId="{D536A19F-AA23-74F3-B8BB-6D1ED3DA378D}"/>
          </ac:spMkLst>
        </pc:spChg>
      </pc:sldChg>
      <pc:sldChg chg="modSp mod">
        <pc:chgData name="Giulio Murgo" userId="d3efc311-d519-4c21-9316-22ce93f81ec0" providerId="ADAL" clId="{823EC95E-4C7A-4F7B-AEE3-17ED5E0E5DCC}" dt="2023-05-09T14:28:51.893" v="409" actId="20577"/>
        <pc:sldMkLst>
          <pc:docMk/>
          <pc:sldMk cId="3071861533" sldId="331"/>
        </pc:sldMkLst>
        <pc:spChg chg="mod">
          <ac:chgData name="Giulio Murgo" userId="d3efc311-d519-4c21-9316-22ce93f81ec0" providerId="ADAL" clId="{823EC95E-4C7A-4F7B-AEE3-17ED5E0E5DCC}" dt="2023-05-09T14:28:51.893" v="409" actId="20577"/>
          <ac:spMkLst>
            <pc:docMk/>
            <pc:sldMk cId="3071861533" sldId="331"/>
            <ac:spMk id="9" creationId="{1344EA3F-3CE1-8CD0-DB09-02C69689B523}"/>
          </ac:spMkLst>
        </pc:spChg>
      </pc:sldChg>
      <pc:sldChg chg="modSp mod">
        <pc:chgData name="Giulio Murgo" userId="d3efc311-d519-4c21-9316-22ce93f81ec0" providerId="ADAL" clId="{823EC95E-4C7A-4F7B-AEE3-17ED5E0E5DCC}" dt="2023-05-09T14:32:21.913" v="430" actId="20577"/>
        <pc:sldMkLst>
          <pc:docMk/>
          <pc:sldMk cId="2689174507" sldId="333"/>
        </pc:sldMkLst>
        <pc:spChg chg="mod">
          <ac:chgData name="Giulio Murgo" userId="d3efc311-d519-4c21-9316-22ce93f81ec0" providerId="ADAL" clId="{823EC95E-4C7A-4F7B-AEE3-17ED5E0E5DCC}" dt="2023-05-09T14:30:44.379" v="424" actId="20577"/>
          <ac:spMkLst>
            <pc:docMk/>
            <pc:sldMk cId="2689174507" sldId="333"/>
            <ac:spMk id="4" creationId="{7C9AD109-64EE-64B1-33D7-C7D8CEF9B989}"/>
          </ac:spMkLst>
        </pc:spChg>
        <pc:spChg chg="mod">
          <ac:chgData name="Giulio Murgo" userId="d3efc311-d519-4c21-9316-22ce93f81ec0" providerId="ADAL" clId="{823EC95E-4C7A-4F7B-AEE3-17ED5E0E5DCC}" dt="2023-05-09T14:32:21.913" v="430" actId="20577"/>
          <ac:spMkLst>
            <pc:docMk/>
            <pc:sldMk cId="2689174507" sldId="333"/>
            <ac:spMk id="9" creationId="{ACEC86BD-7779-ABC2-0B86-47F3348FC525}"/>
          </ac:spMkLst>
        </pc:spChg>
        <pc:spChg chg="mod">
          <ac:chgData name="Giulio Murgo" userId="d3efc311-d519-4c21-9316-22ce93f81ec0" providerId="ADAL" clId="{823EC95E-4C7A-4F7B-AEE3-17ED5E0E5DCC}" dt="2023-05-09T14:29:50.788" v="410" actId="313"/>
          <ac:spMkLst>
            <pc:docMk/>
            <pc:sldMk cId="2689174507" sldId="333"/>
            <ac:spMk id="34" creationId="{D536A19F-AA23-74F3-B8BB-6D1ED3DA378D}"/>
          </ac:spMkLst>
        </pc:spChg>
      </pc:sldChg>
      <pc:sldChg chg="modSp mod">
        <pc:chgData name="Giulio Murgo" userId="d3efc311-d519-4c21-9316-22ce93f81ec0" providerId="ADAL" clId="{823EC95E-4C7A-4F7B-AEE3-17ED5E0E5DCC}" dt="2023-05-09T14:15:08.711" v="271" actId="20577"/>
        <pc:sldMkLst>
          <pc:docMk/>
          <pc:sldMk cId="327615982" sldId="335"/>
        </pc:sldMkLst>
        <pc:spChg chg="mod">
          <ac:chgData name="Giulio Murgo" userId="d3efc311-d519-4c21-9316-22ce93f81ec0" providerId="ADAL" clId="{823EC95E-4C7A-4F7B-AEE3-17ED5E0E5DCC}" dt="2023-05-09T14:15:08.711" v="271" actId="20577"/>
          <ac:spMkLst>
            <pc:docMk/>
            <pc:sldMk cId="327615982" sldId="335"/>
            <ac:spMk id="9" creationId="{25DB89D1-BB67-0B00-89FF-650955657899}"/>
          </ac:spMkLst>
        </pc:spChg>
      </pc:sldChg>
      <pc:sldChg chg="modSp mod">
        <pc:chgData name="Giulio Murgo" userId="d3efc311-d519-4c21-9316-22ce93f81ec0" providerId="ADAL" clId="{823EC95E-4C7A-4F7B-AEE3-17ED5E0E5DCC}" dt="2023-05-09T14:21:21.362" v="302" actId="20577"/>
        <pc:sldMkLst>
          <pc:docMk/>
          <pc:sldMk cId="1794273580" sldId="336"/>
        </pc:sldMkLst>
        <pc:spChg chg="mod">
          <ac:chgData name="Giulio Murgo" userId="d3efc311-d519-4c21-9316-22ce93f81ec0" providerId="ADAL" clId="{823EC95E-4C7A-4F7B-AEE3-17ED5E0E5DCC}" dt="2023-05-09T14:21:21.362" v="302" actId="20577"/>
          <ac:spMkLst>
            <pc:docMk/>
            <pc:sldMk cId="1794273580" sldId="336"/>
            <ac:spMk id="3" creationId="{C0ACBC3C-3C81-0A06-29AF-4BA7984D0A44}"/>
          </ac:spMkLst>
        </pc:spChg>
      </pc:sldChg>
      <pc:sldChg chg="modSp mod">
        <pc:chgData name="Giulio Murgo" userId="d3efc311-d519-4c21-9316-22ce93f81ec0" providerId="ADAL" clId="{823EC95E-4C7A-4F7B-AEE3-17ED5E0E5DCC}" dt="2023-05-09T14:28:16.327" v="401" actId="207"/>
        <pc:sldMkLst>
          <pc:docMk/>
          <pc:sldMk cId="1248754919" sldId="337"/>
        </pc:sldMkLst>
        <pc:spChg chg="mod">
          <ac:chgData name="Giulio Murgo" userId="d3efc311-d519-4c21-9316-22ce93f81ec0" providerId="ADAL" clId="{823EC95E-4C7A-4F7B-AEE3-17ED5E0E5DCC}" dt="2023-05-09T14:25:34.354" v="372" actId="12788"/>
          <ac:spMkLst>
            <pc:docMk/>
            <pc:sldMk cId="1248754919" sldId="337"/>
            <ac:spMk id="9" creationId="{0E9BFFFE-F71F-0295-645C-10F41CFA14D6}"/>
          </ac:spMkLst>
        </pc:spChg>
        <pc:spChg chg="mod">
          <ac:chgData name="Giulio Murgo" userId="d3efc311-d519-4c21-9316-22ce93f81ec0" providerId="ADAL" clId="{823EC95E-4C7A-4F7B-AEE3-17ED5E0E5DCC}" dt="2023-05-09T14:28:16.327" v="401" actId="207"/>
          <ac:spMkLst>
            <pc:docMk/>
            <pc:sldMk cId="1248754919" sldId="337"/>
            <ac:spMk id="10" creationId="{AE829BC3-EEFB-6E97-7467-87455D40D69D}"/>
          </ac:spMkLst>
        </pc:spChg>
      </pc:sldChg>
      <pc:sldChg chg="modSp mod">
        <pc:chgData name="Giulio Murgo" userId="d3efc311-d519-4c21-9316-22ce93f81ec0" providerId="ADAL" clId="{823EC95E-4C7A-4F7B-AEE3-17ED5E0E5DCC}" dt="2023-05-09T14:26:47.781" v="383" actId="20577"/>
        <pc:sldMkLst>
          <pc:docMk/>
          <pc:sldMk cId="4067186380" sldId="338"/>
        </pc:sldMkLst>
        <pc:spChg chg="mod">
          <ac:chgData name="Giulio Murgo" userId="d3efc311-d519-4c21-9316-22ce93f81ec0" providerId="ADAL" clId="{823EC95E-4C7A-4F7B-AEE3-17ED5E0E5DCC}" dt="2023-05-09T14:26:47.781" v="383" actId="20577"/>
          <ac:spMkLst>
            <pc:docMk/>
            <pc:sldMk cId="4067186380" sldId="338"/>
            <ac:spMk id="3" creationId="{6AC60D97-BDB9-0CE6-10CA-352AF5B932E0}"/>
          </ac:spMkLst>
        </pc:spChg>
      </pc:sldChg>
      <pc:sldChg chg="modSp mod">
        <pc:chgData name="Giulio Murgo" userId="d3efc311-d519-4c21-9316-22ce93f81ec0" providerId="ADAL" clId="{823EC95E-4C7A-4F7B-AEE3-17ED5E0E5DCC}" dt="2023-05-09T14:33:24.027" v="436" actId="20577"/>
        <pc:sldMkLst>
          <pc:docMk/>
          <pc:sldMk cId="934662341" sldId="339"/>
        </pc:sldMkLst>
        <pc:spChg chg="mod">
          <ac:chgData name="Giulio Murgo" userId="d3efc311-d519-4c21-9316-22ce93f81ec0" providerId="ADAL" clId="{823EC95E-4C7A-4F7B-AEE3-17ED5E0E5DCC}" dt="2023-05-09T14:33:24.027" v="436" actId="20577"/>
          <ac:spMkLst>
            <pc:docMk/>
            <pc:sldMk cId="934662341" sldId="339"/>
            <ac:spMk id="9" creationId="{ACEC86BD-7779-ABC2-0B86-47F3348FC525}"/>
          </ac:spMkLst>
        </pc:spChg>
        <pc:spChg chg="mod">
          <ac:chgData name="Giulio Murgo" userId="d3efc311-d519-4c21-9316-22ce93f81ec0" providerId="ADAL" clId="{823EC95E-4C7A-4F7B-AEE3-17ED5E0E5DCC}" dt="2023-05-09T14:32:32.477" v="431" actId="313"/>
          <ac:spMkLst>
            <pc:docMk/>
            <pc:sldMk cId="934662341" sldId="339"/>
            <ac:spMk id="34" creationId="{D536A19F-AA23-74F3-B8BB-6D1ED3DA378D}"/>
          </ac:spMkLst>
        </pc:spChg>
      </pc:sldChg>
      <pc:sldChg chg="modSp mod">
        <pc:chgData name="Giulio Murgo" userId="d3efc311-d519-4c21-9316-22ce93f81ec0" providerId="ADAL" clId="{823EC95E-4C7A-4F7B-AEE3-17ED5E0E5DCC}" dt="2023-05-09T14:33:32.389" v="437" actId="313"/>
        <pc:sldMkLst>
          <pc:docMk/>
          <pc:sldMk cId="1014310654" sldId="340"/>
        </pc:sldMkLst>
        <pc:spChg chg="mod">
          <ac:chgData name="Giulio Murgo" userId="d3efc311-d519-4c21-9316-22ce93f81ec0" providerId="ADAL" clId="{823EC95E-4C7A-4F7B-AEE3-17ED5E0E5DCC}" dt="2023-05-09T14:33:32.389" v="437" actId="313"/>
          <ac:spMkLst>
            <pc:docMk/>
            <pc:sldMk cId="1014310654" sldId="340"/>
            <ac:spMk id="34" creationId="{D536A19F-AA23-74F3-B8BB-6D1ED3DA378D}"/>
          </ac:spMkLst>
        </pc:spChg>
      </pc:sldChg>
      <pc:sldChg chg="modSp mod">
        <pc:chgData name="Giulio Murgo" userId="d3efc311-d519-4c21-9316-22ce93f81ec0" providerId="ADAL" clId="{823EC95E-4C7A-4F7B-AEE3-17ED5E0E5DCC}" dt="2023-05-09T14:34:44.717" v="452" actId="20577"/>
        <pc:sldMkLst>
          <pc:docMk/>
          <pc:sldMk cId="4286170894" sldId="341"/>
        </pc:sldMkLst>
        <pc:spChg chg="mod">
          <ac:chgData name="Giulio Murgo" userId="d3efc311-d519-4c21-9316-22ce93f81ec0" providerId="ADAL" clId="{823EC95E-4C7A-4F7B-AEE3-17ED5E0E5DCC}" dt="2023-05-09T14:34:08.880" v="446" actId="20577"/>
          <ac:spMkLst>
            <pc:docMk/>
            <pc:sldMk cId="4286170894" sldId="341"/>
            <ac:spMk id="3" creationId="{C495E4DC-3045-7763-2FEB-4BCA6B179035}"/>
          </ac:spMkLst>
        </pc:spChg>
        <pc:spChg chg="mod">
          <ac:chgData name="Giulio Murgo" userId="d3efc311-d519-4c21-9316-22ce93f81ec0" providerId="ADAL" clId="{823EC95E-4C7A-4F7B-AEE3-17ED5E0E5DCC}" dt="2023-05-09T14:34:44.717" v="452" actId="20577"/>
          <ac:spMkLst>
            <pc:docMk/>
            <pc:sldMk cId="4286170894" sldId="341"/>
            <ac:spMk id="5" creationId="{AB51A638-099A-D238-1816-308EA2DAB60F}"/>
          </ac:spMkLst>
        </pc:spChg>
        <pc:spChg chg="mod">
          <ac:chgData name="Giulio Murgo" userId="d3efc311-d519-4c21-9316-22ce93f81ec0" providerId="ADAL" clId="{823EC95E-4C7A-4F7B-AEE3-17ED5E0E5DCC}" dt="2023-05-09T14:33:36.727" v="438" actId="313"/>
          <ac:spMkLst>
            <pc:docMk/>
            <pc:sldMk cId="4286170894" sldId="341"/>
            <ac:spMk id="34" creationId="{D536A19F-AA23-74F3-B8BB-6D1ED3DA378D}"/>
          </ac:spMkLst>
        </pc:spChg>
      </pc:sldChg>
      <pc:sldChg chg="modSp mod">
        <pc:chgData name="Giulio Murgo" userId="d3efc311-d519-4c21-9316-22ce93f81ec0" providerId="ADAL" clId="{823EC95E-4C7A-4F7B-AEE3-17ED5E0E5DCC}" dt="2023-05-09T14:33:39.267" v="439" actId="313"/>
        <pc:sldMkLst>
          <pc:docMk/>
          <pc:sldMk cId="4063767014" sldId="342"/>
        </pc:sldMkLst>
        <pc:spChg chg="mod">
          <ac:chgData name="Giulio Murgo" userId="d3efc311-d519-4c21-9316-22ce93f81ec0" providerId="ADAL" clId="{823EC95E-4C7A-4F7B-AEE3-17ED5E0E5DCC}" dt="2023-05-09T14:33:39.267" v="439" actId="313"/>
          <ac:spMkLst>
            <pc:docMk/>
            <pc:sldMk cId="4063767014" sldId="342"/>
            <ac:spMk id="34" creationId="{D536A19F-AA23-74F3-B8BB-6D1ED3DA378D}"/>
          </ac:spMkLst>
        </pc:spChg>
      </pc:sldChg>
      <pc:sldChg chg="modSp mod">
        <pc:chgData name="Giulio Murgo" userId="d3efc311-d519-4c21-9316-22ce93f81ec0" providerId="ADAL" clId="{823EC95E-4C7A-4F7B-AEE3-17ED5E0E5DCC}" dt="2023-05-09T14:35:31.034" v="456" actId="20577"/>
        <pc:sldMkLst>
          <pc:docMk/>
          <pc:sldMk cId="2222736837" sldId="343"/>
        </pc:sldMkLst>
        <pc:spChg chg="mod">
          <ac:chgData name="Giulio Murgo" userId="d3efc311-d519-4c21-9316-22ce93f81ec0" providerId="ADAL" clId="{823EC95E-4C7A-4F7B-AEE3-17ED5E0E5DCC}" dt="2023-05-09T14:35:31.034" v="456" actId="20577"/>
          <ac:spMkLst>
            <pc:docMk/>
            <pc:sldMk cId="2222736837" sldId="343"/>
            <ac:spMk id="3" creationId="{404E1E54-AFD4-D56D-144E-09E46820BB74}"/>
          </ac:spMkLst>
        </pc:spChg>
        <pc:spChg chg="mod">
          <ac:chgData name="Giulio Murgo" userId="d3efc311-d519-4c21-9316-22ce93f81ec0" providerId="ADAL" clId="{823EC95E-4C7A-4F7B-AEE3-17ED5E0E5DCC}" dt="2023-05-09T14:33:41.797" v="440" actId="313"/>
          <ac:spMkLst>
            <pc:docMk/>
            <pc:sldMk cId="2222736837" sldId="343"/>
            <ac:spMk id="34" creationId="{D536A19F-AA23-74F3-B8BB-6D1ED3DA378D}"/>
          </ac:spMkLst>
        </pc:spChg>
      </pc:sldChg>
      <pc:sldChg chg="modSp mod">
        <pc:chgData name="Giulio Murgo" userId="d3efc311-d519-4c21-9316-22ce93f81ec0" providerId="ADAL" clId="{823EC95E-4C7A-4F7B-AEE3-17ED5E0E5DCC}" dt="2023-05-09T14:36:19.025" v="467" actId="20577"/>
        <pc:sldMkLst>
          <pc:docMk/>
          <pc:sldMk cId="459095888" sldId="344"/>
        </pc:sldMkLst>
        <pc:spChg chg="mod">
          <ac:chgData name="Giulio Murgo" userId="d3efc311-d519-4c21-9316-22ce93f81ec0" providerId="ADAL" clId="{823EC95E-4C7A-4F7B-AEE3-17ED5E0E5DCC}" dt="2023-05-09T14:36:19.025" v="467" actId="20577"/>
          <ac:spMkLst>
            <pc:docMk/>
            <pc:sldMk cId="459095888" sldId="344"/>
            <ac:spMk id="3" creationId="{515B5C67-16DA-03C7-A69A-9C71AD0220D0}"/>
          </ac:spMkLst>
        </pc:spChg>
        <pc:spChg chg="mod">
          <ac:chgData name="Giulio Murgo" userId="d3efc311-d519-4c21-9316-22ce93f81ec0" providerId="ADAL" clId="{823EC95E-4C7A-4F7B-AEE3-17ED5E0E5DCC}" dt="2023-05-09T14:33:44.658" v="441" actId="313"/>
          <ac:spMkLst>
            <pc:docMk/>
            <pc:sldMk cId="459095888" sldId="344"/>
            <ac:spMk id="34" creationId="{D536A19F-AA23-74F3-B8BB-6D1ED3DA378D}"/>
          </ac:spMkLst>
        </pc:spChg>
      </pc:sldChg>
      <pc:sldChg chg="modSp mod">
        <pc:chgData name="Giulio Murgo" userId="d3efc311-d519-4c21-9316-22ce93f81ec0" providerId="ADAL" clId="{823EC95E-4C7A-4F7B-AEE3-17ED5E0E5DCC}" dt="2023-05-09T14:38:13.290" v="484" actId="20577"/>
        <pc:sldMkLst>
          <pc:docMk/>
          <pc:sldMk cId="1204180019" sldId="347"/>
        </pc:sldMkLst>
        <pc:spChg chg="mod">
          <ac:chgData name="Giulio Murgo" userId="d3efc311-d519-4c21-9316-22ce93f81ec0" providerId="ADAL" clId="{823EC95E-4C7A-4F7B-AEE3-17ED5E0E5DCC}" dt="2023-05-09T14:38:13.290" v="484" actId="20577"/>
          <ac:spMkLst>
            <pc:docMk/>
            <pc:sldMk cId="1204180019" sldId="347"/>
            <ac:spMk id="2" creationId="{50F86763-0FD5-FCFB-0BF0-270C39CBA005}"/>
          </ac:spMkLst>
        </pc:spChg>
      </pc:sldChg>
      <pc:sldChg chg="modSp mod">
        <pc:chgData name="Giulio Murgo" userId="d3efc311-d519-4c21-9316-22ce93f81ec0" providerId="ADAL" clId="{823EC95E-4C7A-4F7B-AEE3-17ED5E0E5DCC}" dt="2023-05-09T14:38:09.635" v="483" actId="20577"/>
        <pc:sldMkLst>
          <pc:docMk/>
          <pc:sldMk cId="1598926098" sldId="348"/>
        </pc:sldMkLst>
        <pc:spChg chg="mod">
          <ac:chgData name="Giulio Murgo" userId="d3efc311-d519-4c21-9316-22ce93f81ec0" providerId="ADAL" clId="{823EC95E-4C7A-4F7B-AEE3-17ED5E0E5DCC}" dt="2023-05-09T14:38:09.635" v="483" actId="20577"/>
          <ac:spMkLst>
            <pc:docMk/>
            <pc:sldMk cId="1598926098" sldId="348"/>
            <ac:spMk id="2" creationId="{50F86763-0FD5-FCFB-0BF0-270C39CBA00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DA8F8-B397-C84C-B421-9B5451ED5A39}" type="datetimeFigureOut">
              <a:rPr lang="it-IT" smtClean="0"/>
              <a:t>01/06/2023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E48FC-613A-8147-9C97-A6C237BAC5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1011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00FE6C0-0867-4045-90AD-DC577695CD53}"/>
              </a:ext>
            </a:extLst>
          </p:cNvPr>
          <p:cNvSpPr txBox="1"/>
          <p:nvPr userDrawn="1"/>
        </p:nvSpPr>
        <p:spPr>
          <a:xfrm>
            <a:off x="11306264" y="6348130"/>
            <a:ext cx="396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F0D3942-F811-4470-8CE3-88B124240BF4}" type="slidenum">
              <a:rPr lang="it-IT" sz="1200" smtClean="0">
                <a:solidFill>
                  <a:schemeClr val="bg1"/>
                </a:solidFill>
              </a:rPr>
              <a:t>‹N›</a:t>
            </a:fld>
            <a:endParaRPr lang="it-IT" sz="1200">
              <a:solidFill>
                <a:schemeClr val="bg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B7BD248-E71F-423E-A465-CF9BDF9117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5" t="7852" r="9783" b="16532"/>
          <a:stretch/>
        </p:blipFill>
        <p:spPr bwMode="auto">
          <a:xfrm>
            <a:off x="6545058" y="1139367"/>
            <a:ext cx="5646942" cy="57186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" name="Immagine 13">
            <a:extLst>
              <a:ext uri="{FF2B5EF4-FFF2-40B4-BE49-F238E27FC236}">
                <a16:creationId xmlns:a16="http://schemas.microsoft.com/office/drawing/2014/main" id="{258B4EAD-39A1-8AEF-4560-DBD7B0131B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027" y="152400"/>
            <a:ext cx="8287837" cy="570088"/>
          </a:xfrm>
          <a:prstGeom prst="rect">
            <a:avLst/>
          </a:prstGeom>
        </p:spPr>
      </p:pic>
      <p:sp>
        <p:nvSpPr>
          <p:cNvPr id="3" name="Rettangolo 8">
            <a:extLst>
              <a:ext uri="{FF2B5EF4-FFF2-40B4-BE49-F238E27FC236}">
                <a16:creationId xmlns:a16="http://schemas.microsoft.com/office/drawing/2014/main" id="{3FA3D276-2B3E-6895-2A42-6F6B112A2A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641" y="778512"/>
            <a:ext cx="11732283" cy="68353"/>
          </a:xfrm>
          <a:prstGeom prst="rect">
            <a:avLst/>
          </a:prstGeom>
          <a:solidFill>
            <a:srgbClr val="D3172B"/>
          </a:solidFill>
          <a:ln>
            <a:noFill/>
          </a:ln>
        </p:spPr>
        <p:txBody>
          <a:bodyPr rot="0" vert="horz" wrap="square" lIns="68580" tIns="34290" rIns="68580" bIns="34290" anchor="ctr" anchorCtr="0" upright="1">
            <a:noAutofit/>
          </a:bodyPr>
          <a:lstStyle/>
          <a:p>
            <a:endParaRPr lang="it-IT"/>
          </a:p>
        </p:txBody>
      </p:sp>
      <p:pic>
        <p:nvPicPr>
          <p:cNvPr id="4" name="Immagine 9">
            <a:extLst>
              <a:ext uri="{FF2B5EF4-FFF2-40B4-BE49-F238E27FC236}">
                <a16:creationId xmlns:a16="http://schemas.microsoft.com/office/drawing/2014/main" id="{72AD7790-F093-80DE-3818-A823473AFE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791" y="6212961"/>
            <a:ext cx="1438562" cy="50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7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Testo"/>
          <p:cNvSpPr txBox="1">
            <a:spLocks noGrp="1"/>
          </p:cNvSpPr>
          <p:nvPr>
            <p:ph type="title"/>
          </p:nvPr>
        </p:nvSpPr>
        <p:spPr>
          <a:xfrm>
            <a:off x="412371" y="881360"/>
            <a:ext cx="11360803" cy="76360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>
                <a:solidFill>
                  <a:srgbClr val="00677F"/>
                </a:solidFill>
              </a:defRPr>
            </a:lvl1pPr>
          </a:lstStyle>
          <a:p>
            <a:r>
              <a:t>Titolo Testo</a:t>
            </a:r>
          </a:p>
        </p:txBody>
      </p:sp>
      <p:sp>
        <p:nvSpPr>
          <p:cNvPr id="29" name="Corpo livello uno…"/>
          <p:cNvSpPr txBox="1">
            <a:spLocks noGrp="1"/>
          </p:cNvSpPr>
          <p:nvPr>
            <p:ph type="body" idx="1"/>
          </p:nvPr>
        </p:nvSpPr>
        <p:spPr>
          <a:xfrm>
            <a:off x="415599" y="1838325"/>
            <a:ext cx="11360803" cy="4253508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uno</a:t>
            </a:r>
          </a:p>
          <a:p>
            <a:pPr lvl="1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due</a:t>
            </a:r>
          </a:p>
          <a:p>
            <a:pPr lvl="2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</a:t>
            </a:r>
            <a:r>
              <a:rPr dirty="0" err="1"/>
              <a:t>tre</a:t>
            </a:r>
            <a:endParaRPr dirty="0"/>
          </a:p>
          <a:p>
            <a:pPr lvl="3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quattro</a:t>
            </a:r>
          </a:p>
          <a:p>
            <a:pPr lvl="4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cinque</a:t>
            </a:r>
          </a:p>
        </p:txBody>
      </p:sp>
      <p:sp>
        <p:nvSpPr>
          <p:cNvPr id="30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5844653" y="6256908"/>
            <a:ext cx="496241" cy="44622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8" name="Rettangolo 8">
            <a:extLst>
              <a:ext uri="{FF2B5EF4-FFF2-40B4-BE49-F238E27FC236}">
                <a16:creationId xmlns:a16="http://schemas.microsoft.com/office/drawing/2014/main" id="{4107E3B1-15D5-40D8-B5A2-8D7604D011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641" y="778512"/>
            <a:ext cx="11732283" cy="68353"/>
          </a:xfrm>
          <a:prstGeom prst="rect">
            <a:avLst/>
          </a:prstGeom>
          <a:solidFill>
            <a:srgbClr val="D3172B"/>
          </a:solidFill>
          <a:ln>
            <a:noFill/>
          </a:ln>
        </p:spPr>
        <p:txBody>
          <a:bodyPr rot="0" vert="horz" wrap="square" lIns="68580" tIns="34290" rIns="68580" bIns="34290" anchor="ctr" anchorCtr="0" upright="1">
            <a:noAutofit/>
          </a:bodyPr>
          <a:lstStyle/>
          <a:p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9429FD05-2E85-4A7A-A17B-80AF2A4966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74441" y="6222413"/>
            <a:ext cx="6881926" cy="215741"/>
          </a:xfrm>
          <a:prstGeom prst="rect">
            <a:avLst/>
          </a:prstGeom>
          <a:solidFill>
            <a:srgbClr val="D3172B"/>
          </a:solidFill>
          <a:ln>
            <a:noFill/>
          </a:ln>
        </p:spPr>
        <p:txBody>
          <a:bodyPr rot="0" vert="horz" wrap="square" lIns="68580" tIns="34290" rIns="68580" bIns="34290" anchor="ctr" anchorCtr="0" upright="1">
            <a:noAutofit/>
          </a:bodyPr>
          <a:lstStyle/>
          <a:p>
            <a:endParaRPr lang="it-IT"/>
          </a:p>
        </p:txBody>
      </p:sp>
      <p:pic>
        <p:nvPicPr>
          <p:cNvPr id="2" name="Immagine 9">
            <a:extLst>
              <a:ext uri="{FF2B5EF4-FFF2-40B4-BE49-F238E27FC236}">
                <a16:creationId xmlns:a16="http://schemas.microsoft.com/office/drawing/2014/main" id="{EF238AB4-9FE8-8803-F851-47700F1E07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0791" y="6212961"/>
            <a:ext cx="1438562" cy="508515"/>
          </a:xfrm>
          <a:prstGeom prst="rect">
            <a:avLst/>
          </a:prstGeom>
        </p:spPr>
      </p:pic>
      <p:pic>
        <p:nvPicPr>
          <p:cNvPr id="3" name="Immagine 13">
            <a:extLst>
              <a:ext uri="{FF2B5EF4-FFF2-40B4-BE49-F238E27FC236}">
                <a16:creationId xmlns:a16="http://schemas.microsoft.com/office/drawing/2014/main" id="{46EC2811-C9F4-4993-AA19-6D07F65FAE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027" y="152400"/>
            <a:ext cx="8287837" cy="57008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415599" y="593368"/>
            <a:ext cx="11360803" cy="7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21896" tIns="121896" rIns="121896" bIns="121896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415599" y="1536633"/>
            <a:ext cx="11360803" cy="455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21896" tIns="121896" rIns="121896" bIns="121896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531970" y="6256909"/>
            <a:ext cx="496241" cy="446228"/>
          </a:xfrm>
          <a:prstGeom prst="rect">
            <a:avLst/>
          </a:prstGeom>
          <a:ln w="12700">
            <a:miter lim="400000"/>
          </a:ln>
        </p:spPr>
        <p:txBody>
          <a:bodyPr wrap="none" lIns="121896" tIns="121896" rIns="121896" bIns="121896" anchor="ctr">
            <a:spAutoFit/>
          </a:bodyPr>
          <a:lstStyle>
            <a:lvl1pPr algn="r">
              <a:defRPr sz="1300">
                <a:solidFill>
                  <a:schemeClr val="accent2">
                    <a:lumOff val="21764"/>
                  </a:schemeClr>
                </a:solidFill>
              </a:defRPr>
            </a:lvl1pPr>
          </a:lstStyle>
          <a:p>
            <a:pPr defTabSz="1219170" hangingPunct="0"/>
            <a:fld id="{86CB4B4D-7CA3-9044-876B-883B54F8677D}" type="slidenum">
              <a:rPr kern="0">
                <a:solidFill>
                  <a:srgbClr val="212121">
                    <a:lumOff val="21764"/>
                  </a:srgbClr>
                </a:solidFill>
                <a:latin typeface="Arial"/>
                <a:ea typeface="Arial"/>
                <a:cs typeface="Arial"/>
                <a:sym typeface="Arial"/>
              </a:rPr>
              <a:pPr defTabSz="1219170" hangingPunct="0"/>
              <a:t>‹N›</a:t>
            </a:fld>
            <a:endParaRPr kern="0">
              <a:solidFill>
                <a:srgbClr val="212121">
                  <a:lumOff val="21764"/>
                </a:srgb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</p:sldLayoutIdLst>
  <p:transition spd="med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609585" marR="0" indent="-457189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1pPr>
      <a:lvl2pPr marL="1340118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2pPr>
      <a:lvl3pPr marL="1949703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3pPr>
      <a:lvl4pPr marL="2559288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4pPr>
      <a:lvl5pPr marL="3168873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5pPr>
      <a:lvl6pPr marL="3778458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6pPr>
      <a:lvl7pPr marL="4388042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7pPr>
      <a:lvl8pPr marL="4997627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8pPr>
      <a:lvl9pPr marL="5607212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ADF8B3-8E36-C882-3C30-BEF348381FD3}"/>
              </a:ext>
            </a:extLst>
          </p:cNvPr>
          <p:cNvSpPr txBox="1"/>
          <p:nvPr/>
        </p:nvSpPr>
        <p:spPr>
          <a:xfrm>
            <a:off x="1006886" y="2335496"/>
            <a:ext cx="4458945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800" b="1" i="1" dirty="0"/>
              <a:t>TITOLO INTERVENTO FORMATIVO</a:t>
            </a:r>
            <a:endParaRPr lang="it-IT" sz="2800" b="1" i="1" dirty="0">
              <a:ea typeface="Calibri" panose="020F0502020204030204"/>
              <a:cs typeface="Calibri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E0F69F0-9A2B-7D34-C181-8595188FBD6F}"/>
              </a:ext>
            </a:extLst>
          </p:cNvPr>
          <p:cNvSpPr txBox="1"/>
          <p:nvPr/>
        </p:nvSpPr>
        <p:spPr>
          <a:xfrm>
            <a:off x="-2" y="5087570"/>
            <a:ext cx="6472719" cy="95410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tabLst>
                <a:tab pos="3060065" algn="ctr"/>
                <a:tab pos="6120130" algn="r"/>
              </a:tabLst>
            </a:pPr>
            <a:r>
              <a:rPr lang="it-IT" sz="14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Progetto: PON Governance e Capacità Istituzionale 2014-2020 </a:t>
            </a:r>
            <a:endParaRPr lang="it-IT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  <a:tab pos="6120130" algn="r"/>
              </a:tabLst>
            </a:pPr>
            <a:r>
              <a:rPr lang="it-IT" sz="14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Titolo progetto: “Modelli, Sistemi e Competenze per l’implementazione dell’Ufficio per il Processo”</a:t>
            </a:r>
            <a:endParaRPr lang="it-IT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  <a:tab pos="6120130" algn="r"/>
              </a:tabLst>
            </a:pPr>
            <a:r>
              <a:rPr lang="it-IT" sz="14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CUP: H29J22000390006</a:t>
            </a:r>
            <a:endParaRPr lang="it-IT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645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5C0390-32A4-A36A-A9BC-2BE337864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33CBE6-4414-847E-1334-85891B8DE1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777327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45C4B4-F1C4-2B4E-D3B5-5F8B2B493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0D7149E-8A12-BF4C-242C-AE2D38E924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02468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0D95E4-EF4C-362D-76DE-C89C37710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6FD12C-4915-EAC7-41B1-B4BD1323F3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43197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46D8A7-EBBA-B376-8D05-956C12100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0F23017-0622-353D-7BCB-5A0C4A3DF0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156318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4CD568-60F2-433B-4874-EF3072E5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72E0247-EEF0-99A7-135F-E6CE059A40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426465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D96A30-41C0-E1E2-F6BD-E7C56DE16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A795C13-E951-C705-DC92-58C09F61D4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989133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56FDB2-4026-7F3E-914B-525B09C49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81839C-64D9-1CC1-E383-08F0F68E76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290539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razie!"/>
          <p:cNvSpPr txBox="1">
            <a:spLocks noGrp="1"/>
          </p:cNvSpPr>
          <p:nvPr>
            <p:ph type="title"/>
          </p:nvPr>
        </p:nvSpPr>
        <p:spPr>
          <a:xfrm>
            <a:off x="2405022" y="2747816"/>
            <a:ext cx="7381955" cy="763601"/>
          </a:xfrm>
          <a:prstGeom prst="rect">
            <a:avLst/>
          </a:prstGeom>
        </p:spPr>
        <p:txBody>
          <a:bodyPr lIns="121896" tIns="121896" rIns="121896" bIns="121896">
            <a:normAutofit fontScale="90000"/>
          </a:bodyPr>
          <a:lstStyle>
            <a:lvl1pPr algn="ctr" defTabSz="914400">
              <a:defRPr sz="2000">
                <a:solidFill>
                  <a:srgbClr val="A32020"/>
                </a:solidFill>
                <a:latin typeface="Raleway"/>
                <a:ea typeface="Raleway"/>
                <a:cs typeface="Raleway"/>
                <a:sym typeface="Raleway"/>
              </a:defRPr>
            </a:lvl1pPr>
          </a:lstStyle>
          <a:p>
            <a:r>
              <a:rPr lang="it-IT" sz="5600" b="1" dirty="0">
                <a:solidFill>
                  <a:srgbClr val="00677F"/>
                </a:solidFill>
              </a:rPr>
              <a:t>Grazie per l’attenzione!</a:t>
            </a:r>
            <a:endParaRPr dirty="0">
              <a:solidFill>
                <a:srgbClr val="00677F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47234C-A7BB-59CE-D4E5-F7767F46A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highlight>
                  <a:srgbClr val="FFFF00"/>
                </a:highlight>
              </a:rPr>
              <a:t>Indice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E7A0A0-AF39-7F4A-7629-4298F62CF3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596" indent="-457200">
              <a:buAutoNum type="arabicPeriod"/>
            </a:pPr>
            <a:r>
              <a:rPr lang="it-IT" dirty="0">
                <a:highlight>
                  <a:srgbClr val="FFFF00"/>
                </a:highlight>
              </a:rPr>
              <a:t>Obiettivi del corso</a:t>
            </a:r>
          </a:p>
          <a:p>
            <a:pPr marL="609596" indent="-457200">
              <a:buAutoNum type="arabicPeriod"/>
            </a:pPr>
            <a:r>
              <a:rPr lang="it-IT" dirty="0">
                <a:highlight>
                  <a:srgbClr val="FFFF00"/>
                </a:highlight>
              </a:rPr>
              <a:t>Tema 1</a:t>
            </a:r>
          </a:p>
          <a:p>
            <a:pPr marL="609596" indent="-457200">
              <a:buAutoNum type="arabicPeriod"/>
            </a:pPr>
            <a:r>
              <a:rPr lang="it-IT" dirty="0">
                <a:highlight>
                  <a:srgbClr val="FFFF00"/>
                </a:highlight>
              </a:rPr>
              <a:t>Tema 2</a:t>
            </a:r>
          </a:p>
          <a:p>
            <a:pPr marL="609596" indent="-457200">
              <a:buAutoNum type="arabicPeriod"/>
            </a:pPr>
            <a:r>
              <a:rPr lang="it-IT" dirty="0">
                <a:highlight>
                  <a:srgbClr val="FFFF00"/>
                </a:highlight>
              </a:rPr>
              <a:t>Tema n</a:t>
            </a:r>
          </a:p>
        </p:txBody>
      </p:sp>
    </p:spTree>
    <p:extLst>
      <p:ext uri="{BB962C8B-B14F-4D97-AF65-F5344CB8AC3E}">
        <p14:creationId xmlns:p14="http://schemas.microsoft.com/office/powerpoint/2010/main" val="4091965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1F894D-74F4-39FF-EA4E-6D5773D63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highlight>
                  <a:srgbClr val="FFFF00"/>
                </a:highlight>
              </a:rPr>
              <a:t>Obiettivi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2EC2CD-4471-161F-3198-82280073B9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>
                <a:highlight>
                  <a:srgbClr val="FFFF00"/>
                </a:highlight>
              </a:rPr>
              <a:t>Definire gli obiettivi del corso</a:t>
            </a:r>
          </a:p>
        </p:txBody>
      </p:sp>
    </p:spTree>
    <p:extLst>
      <p:ext uri="{BB962C8B-B14F-4D97-AF65-F5344CB8AC3E}">
        <p14:creationId xmlns:p14="http://schemas.microsoft.com/office/powerpoint/2010/main" val="354379866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768719-1ECF-E186-AA1A-F423C0E5C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highlight>
                  <a:srgbClr val="FFFF00"/>
                </a:highlight>
              </a:rPr>
              <a:t>Tema 1 (ripetere in caso di più slide dedicate)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374ED4A-DE98-78CE-47F8-08204A4142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152396" indent="0">
              <a:buNone/>
            </a:pPr>
            <a:r>
              <a:rPr lang="it-IT" dirty="0"/>
              <a:t>Alcuni suggerimenti:</a:t>
            </a:r>
          </a:p>
          <a:p>
            <a:pPr marL="152396" indent="0">
              <a:buNone/>
            </a:pPr>
            <a:endParaRPr lang="it-IT" dirty="0"/>
          </a:p>
          <a:p>
            <a:r>
              <a:rPr lang="it-IT" dirty="0"/>
              <a:t>Organizza il contenuto: Prima di iniziare a creare la presentazione, definisci il tuo obiettivo e organizza il contenuto in modo logico. Crea un elenco di argomenti chiave che desideri coprire e stabilisci un flusso coerente per la tua presentazione.</a:t>
            </a:r>
          </a:p>
          <a:p>
            <a:endParaRPr lang="it-IT" dirty="0"/>
          </a:p>
          <a:p>
            <a:r>
              <a:rPr lang="it-IT" dirty="0"/>
              <a:t>Mantieni il design pulito e semplice: Utilizza un design minimalista per evitare distrazioni e garantire che il contenuto sia il centro dell'attenzione. Scegli colori contrastanti per il testo e lo sfondo, in modo che sia facilmente leggibile.</a:t>
            </a:r>
          </a:p>
          <a:p>
            <a:endParaRPr lang="it-IT" dirty="0"/>
          </a:p>
          <a:p>
            <a:r>
              <a:rPr lang="it-IT" dirty="0"/>
              <a:t>Utilizza immagini pertinenti: Inserisci immagini o grafici pertinenti al tuo argomento per rendere la presentazione più interessante e coinvolgente. Assicurati che le immagini siano di alta qualità e che supportino il messaggio che stai cercando di comunicare.</a:t>
            </a:r>
          </a:p>
          <a:p>
            <a:endParaRPr lang="it-IT" dirty="0"/>
          </a:p>
          <a:p>
            <a:r>
              <a:rPr lang="it-IT" dirty="0"/>
              <a:t>Limita il testo: Evita di sovraccaricare le diapositive con testo. Utilizza punti chiave, frasi brevi e parole chiave per guidare il discorso durante il video. Il testo dovrebbe essere conciso e facile da leggere.</a:t>
            </a:r>
          </a:p>
          <a:p>
            <a:endParaRPr lang="it-IT" dirty="0"/>
          </a:p>
          <a:p>
            <a:r>
              <a:rPr lang="it-IT" dirty="0"/>
              <a:t>Utilizza elenchi puntati e numerati: Utilizza elenchi puntati o numerati per organizzare le informazioni in modo chiaro e strutturato. Questo aiuterà gli studenti a seguire il flusso della tua presentazione e a ricordare i punti chiave.</a:t>
            </a:r>
          </a:p>
        </p:txBody>
      </p:sp>
    </p:spTree>
    <p:extLst>
      <p:ext uri="{BB962C8B-B14F-4D97-AF65-F5344CB8AC3E}">
        <p14:creationId xmlns:p14="http://schemas.microsoft.com/office/powerpoint/2010/main" val="293898050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F02F16-8F82-FA8A-22B2-B4A00E479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9A1667C-02E1-6E4F-7ADD-CF9AF92D2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03756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B8D789-CA8A-0B81-B142-62EAB304D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A6E79A-7851-F01C-AC3A-F11A411693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476004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B7ABFE-8E8C-5C51-98C4-707C55C52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4609E2F-962F-A40E-4588-E4A99CD86E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129639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27E1FB-74FF-0C77-5011-77920E7C8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C5A08E-798B-0F82-B4FA-7E391F56AE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389559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D9CB67-6FF0-7BF5-50ED-B5A8D4D93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E51064E-27CA-89D0-3D1D-32723692B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678445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309,1,Slide54"/>
</p:tagLst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27789-733c-4c69-9658-3261ad6a2ebe" xsi:nil="true"/>
    <lcf76f155ced4ddcb4097134ff3c332f xmlns="e51b996e-8e65-4322-ab1b-b6986186a92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2BED075D094D47BEED1432A078DA6D" ma:contentTypeVersion="13" ma:contentTypeDescription="Creare un nuovo documento." ma:contentTypeScope="" ma:versionID="f3cbd1be3cf80f9eb7a1eab8f663d263">
  <xsd:schema xmlns:xsd="http://www.w3.org/2001/XMLSchema" xmlns:xs="http://www.w3.org/2001/XMLSchema" xmlns:p="http://schemas.microsoft.com/office/2006/metadata/properties" xmlns:ns2="e51b996e-8e65-4322-ab1b-b6986186a920" xmlns:ns3="d9027789-733c-4c69-9658-3261ad6a2ebe" targetNamespace="http://schemas.microsoft.com/office/2006/metadata/properties" ma:root="true" ma:fieldsID="132414a1fc5ad5f9535c9b5d22d52284" ns2:_="" ns3:_="">
    <xsd:import namespace="e51b996e-8e65-4322-ab1b-b6986186a920"/>
    <xsd:import namespace="d9027789-733c-4c69-9658-3261ad6a2e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b996e-8e65-4322-ab1b-b6986186a9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 immagine" ma:readOnly="false" ma:fieldId="{5cf76f15-5ced-4ddc-b409-7134ff3c332f}" ma:taxonomyMulti="true" ma:sspId="b96d6b56-9229-47fc-a629-c3c0cfd3ea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27789-733c-4c69-9658-3261ad6a2eb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769226-c558-4de1-8254-a74a995603fc}" ma:internalName="TaxCatchAll" ma:showField="CatchAllData" ma:web="d9027789-733c-4c69-9658-3261ad6a2e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76E088-F1B7-484E-9B57-368135802A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36D64C-2D49-4F67-AAE5-B0C5D4D62AFA}">
  <ds:schemaRefs>
    <ds:schemaRef ds:uri="1b33f3b5-1d24-4fc0-911b-0026e8a76e46"/>
    <ds:schemaRef ds:uri="http://purl.org/dc/elements/1.1/"/>
    <ds:schemaRef ds:uri="82f6a70b-822a-49c0-8be8-fa79a0fd7826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2BF5A61-D2AB-4270-94F0-9AB5185E9314}"/>
</file>

<file path=docProps/app.xml><?xml version="1.0" encoding="utf-8"?>
<Properties xmlns="http://schemas.openxmlformats.org/officeDocument/2006/extended-properties" xmlns:vt="http://schemas.openxmlformats.org/officeDocument/2006/docPropsVTypes">
  <TotalTime>6747</TotalTime>
  <Words>266</Words>
  <Application>Microsoft Office PowerPoint</Application>
  <PresentationFormat>Widescreen</PresentationFormat>
  <Paragraphs>24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2" baseType="lpstr">
      <vt:lpstr>Arial</vt:lpstr>
      <vt:lpstr>Calibri</vt:lpstr>
      <vt:lpstr>Helvetica</vt:lpstr>
      <vt:lpstr>Raleway</vt:lpstr>
      <vt:lpstr>Simple Light</vt:lpstr>
      <vt:lpstr>Presentazione standard di PowerPoint</vt:lpstr>
      <vt:lpstr>Indice</vt:lpstr>
      <vt:lpstr>Obiettivi</vt:lpstr>
      <vt:lpstr>Tema 1 (ripetere in caso di più slide dedicate)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Grazie per l’attenzione!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romana.cipolla@gmail.com</dc:creator>
  <cp:lastModifiedBy>Michele De Filippis</cp:lastModifiedBy>
  <cp:revision>109</cp:revision>
  <dcterms:created xsi:type="dcterms:W3CDTF">2021-07-29T09:49:52Z</dcterms:created>
  <dcterms:modified xsi:type="dcterms:W3CDTF">2023-06-01T15:57:44Z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0x0101006C2BED075D094D47BEED1432A078DA6D</vt:lpwstr>
  </property>
  <property fmtid="{D5CDD505-2E9C-101B-9397-08002B2CF9AE}" pid="3" name="MediaServiceImageTags">
    <vt:lpwstr/>
  </property>
</Properties>
</file>