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9"/>
  </p:notesMasterIdLst>
  <p:sldIdLst>
    <p:sldId id="309" r:id="rId5"/>
    <p:sldId id="351" r:id="rId6"/>
    <p:sldId id="352" r:id="rId7"/>
    <p:sldId id="353" r:id="rId8"/>
    <p:sldId id="354" r:id="rId9"/>
    <p:sldId id="355" r:id="rId10"/>
    <p:sldId id="356" r:id="rId11"/>
    <p:sldId id="361" r:id="rId12"/>
    <p:sldId id="357" r:id="rId13"/>
    <p:sldId id="358" r:id="rId14"/>
    <p:sldId id="359" r:id="rId15"/>
    <p:sldId id="360" r:id="rId16"/>
    <p:sldId id="362" r:id="rId17"/>
    <p:sldId id="308" r:id="rId18"/>
  </p:sldIdLst>
  <p:sldSz cx="12192000" cy="6858000"/>
  <p:notesSz cx="6858000" cy="9144000"/>
  <p:custDataLst>
    <p:tags r:id="rId20"/>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937" userDrawn="1">
          <p15:clr>
            <a:srgbClr val="A4A3A4"/>
          </p15:clr>
        </p15:guide>
        <p15:guide id="3" pos="7219" userDrawn="1">
          <p15:clr>
            <a:srgbClr val="A4A3A4"/>
          </p15:clr>
        </p15:guide>
        <p15:guide id="4" pos="2184" userDrawn="1">
          <p15:clr>
            <a:srgbClr val="A4A3A4"/>
          </p15:clr>
        </p15:guide>
        <p15:guide id="5" orient="horz" pos="1638" userDrawn="1">
          <p15:clr>
            <a:srgbClr val="A4A3A4"/>
          </p15:clr>
        </p15:guide>
        <p15:guide id="6" orient="horz" pos="1298" userDrawn="1">
          <p15:clr>
            <a:srgbClr val="A4A3A4"/>
          </p15:clr>
        </p15:guide>
        <p15:guide id="7" orient="horz" pos="981" userDrawn="1">
          <p15:clr>
            <a:srgbClr val="A4A3A4"/>
          </p15:clr>
        </p15:guide>
        <p15:guide id="8" pos="2593" userDrawn="1">
          <p15:clr>
            <a:srgbClr val="A4A3A4"/>
          </p15:clr>
        </p15:guide>
        <p15:guide id="9" pos="6403" userDrawn="1">
          <p15:clr>
            <a:srgbClr val="A4A3A4"/>
          </p15:clr>
        </p15:guide>
        <p15:guide id="10" pos="506" userDrawn="1">
          <p15:clr>
            <a:srgbClr val="A4A3A4"/>
          </p15:clr>
        </p15:guide>
        <p15:guide id="11" orient="horz" pos="4006" userDrawn="1">
          <p15:clr>
            <a:srgbClr val="A4A3A4"/>
          </p15:clr>
        </p15:guide>
        <p15:guide id="12" pos="5246" userDrawn="1">
          <p15:clr>
            <a:srgbClr val="A4A3A4"/>
          </p15:clr>
        </p15:guide>
        <p15:guide id="13" orient="horz" pos="709" userDrawn="1">
          <p15:clr>
            <a:srgbClr val="A4A3A4"/>
          </p15:clr>
        </p15:guide>
        <p15:guide id="14" orient="horz" pos="4065" userDrawn="1">
          <p15:clr>
            <a:srgbClr val="A4A3A4"/>
          </p15:clr>
        </p15:guide>
        <p15:guide id="15" orient="horz" pos="24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491EB15-E5B6-C1FC-DB62-2BA7935373F9}" name="Elisa Fontana" initials="EF" userId="S::elisa.fontana@intelleraconsulting.com::108155bc-8744-472f-957e-698d0aef76f1" providerId="AD"/>
  <p188:author id="{E9A0A888-150C-40B1-EC5E-5C03CF3DCC1A}" name="Marco Lombardi" initials="ML" userId="S::marco.lombardi@intelleraconsulting.com::09fee161-bd1f-4855-8316-b172fd94ee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lisa E Fontana" initials="EE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7F"/>
    <a:srgbClr val="52504E"/>
    <a:srgbClr val="D3172B"/>
    <a:srgbClr val="B3B3B3"/>
    <a:srgbClr val="004239"/>
    <a:srgbClr val="7AE1BF"/>
    <a:srgbClr val="EBF1F9"/>
    <a:srgbClr val="00BF6F"/>
    <a:srgbClr val="FFC658"/>
    <a:srgbClr val="B0B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3EC95E-4C7A-4F7B-AEE3-17ED5E0E5DCC}" v="12" dt="2023-05-09T14:36:35.781"/>
    <p1510:client id="{A82884B4-AB84-4C1F-BA65-576FB794BEF3}" v="172" dt="2023-05-09T09:08:27.138"/>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5197" autoAdjust="0"/>
  </p:normalViewPr>
  <p:slideViewPr>
    <p:cSldViewPr snapToGrid="0">
      <p:cViewPr varScale="1">
        <p:scale>
          <a:sx n="81" d="100"/>
          <a:sy n="81" d="100"/>
        </p:scale>
        <p:origin x="725" y="62"/>
      </p:cViewPr>
      <p:guideLst>
        <p:guide orient="horz" pos="3929"/>
        <p:guide pos="937"/>
        <p:guide pos="7219"/>
        <p:guide pos="2184"/>
        <p:guide orient="horz" pos="1638"/>
        <p:guide orient="horz" pos="1298"/>
        <p:guide orient="horz" pos="981"/>
        <p:guide pos="2593"/>
        <p:guide pos="6403"/>
        <p:guide pos="506"/>
        <p:guide orient="horz" pos="4006"/>
        <p:guide pos="5246"/>
        <p:guide orient="horz" pos="709"/>
        <p:guide orient="horz" pos="4065"/>
        <p:guide orient="horz" pos="243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ulio Murgo" userId="d3efc311-d519-4c21-9316-22ce93f81ec0" providerId="ADAL" clId="{823EC95E-4C7A-4F7B-AEE3-17ED5E0E5DCC}"/>
    <pc:docChg chg="undo custSel modSld">
      <pc:chgData name="Giulio Murgo" userId="d3efc311-d519-4c21-9316-22ce93f81ec0" providerId="ADAL" clId="{823EC95E-4C7A-4F7B-AEE3-17ED5E0E5DCC}" dt="2023-05-09T14:38:13.290" v="484" actId="20577"/>
      <pc:docMkLst>
        <pc:docMk/>
      </pc:docMkLst>
      <pc:sldChg chg="modSp mod">
        <pc:chgData name="Giulio Murgo" userId="d3efc311-d519-4c21-9316-22ce93f81ec0" providerId="ADAL" clId="{823EC95E-4C7A-4F7B-AEE3-17ED5E0E5DCC}" dt="2023-05-09T14:09:10.868" v="79" actId="115"/>
        <pc:sldMkLst>
          <pc:docMk/>
          <pc:sldMk cId="1168322555" sldId="311"/>
        </pc:sldMkLst>
        <pc:spChg chg="mod">
          <ac:chgData name="Giulio Murgo" userId="d3efc311-d519-4c21-9316-22ce93f81ec0" providerId="ADAL" clId="{823EC95E-4C7A-4F7B-AEE3-17ED5E0E5DCC}" dt="2023-05-09T14:09:10.868" v="79" actId="115"/>
          <ac:spMkLst>
            <pc:docMk/>
            <pc:sldMk cId="1168322555" sldId="311"/>
            <ac:spMk id="9" creationId="{BAF6B8CC-0CF8-56E1-1BED-9C3E65A58EF5}"/>
          </ac:spMkLst>
        </pc:spChg>
      </pc:sldChg>
      <pc:sldChg chg="modSp mod">
        <pc:chgData name="Giulio Murgo" userId="d3efc311-d519-4c21-9316-22ce93f81ec0" providerId="ADAL" clId="{823EC95E-4C7A-4F7B-AEE3-17ED5E0E5DCC}" dt="2023-05-09T14:08:34.429" v="68" actId="20577"/>
        <pc:sldMkLst>
          <pc:docMk/>
          <pc:sldMk cId="2999873449" sldId="316"/>
        </pc:sldMkLst>
        <pc:spChg chg="mod">
          <ac:chgData name="Giulio Murgo" userId="d3efc311-d519-4c21-9316-22ce93f81ec0" providerId="ADAL" clId="{823EC95E-4C7A-4F7B-AEE3-17ED5E0E5DCC}" dt="2023-05-09T14:06:28.890" v="60" actId="12788"/>
          <ac:spMkLst>
            <pc:docMk/>
            <pc:sldMk cId="2999873449" sldId="316"/>
            <ac:spMk id="2" creationId="{F80E7096-2EC3-1D75-1EEA-04EDA828D087}"/>
          </ac:spMkLst>
        </pc:spChg>
        <pc:spChg chg="mod">
          <ac:chgData name="Giulio Murgo" userId="d3efc311-d519-4c21-9316-22ce93f81ec0" providerId="ADAL" clId="{823EC95E-4C7A-4F7B-AEE3-17ED5E0E5DCC}" dt="2023-05-09T14:08:34.429" v="68" actId="20577"/>
          <ac:spMkLst>
            <pc:docMk/>
            <pc:sldMk cId="2999873449" sldId="316"/>
            <ac:spMk id="4" creationId="{5833342D-926A-6AF9-96D8-575DBC6FF450}"/>
          </ac:spMkLst>
        </pc:spChg>
      </pc:sldChg>
      <pc:sldChg chg="modSp mod">
        <pc:chgData name="Giulio Murgo" userId="d3efc311-d519-4c21-9316-22ce93f81ec0" providerId="ADAL" clId="{823EC95E-4C7A-4F7B-AEE3-17ED5E0E5DCC}" dt="2023-05-09T14:08:45.558" v="72" actId="20577"/>
        <pc:sldMkLst>
          <pc:docMk/>
          <pc:sldMk cId="2396540716" sldId="317"/>
        </pc:sldMkLst>
        <pc:spChg chg="mod">
          <ac:chgData name="Giulio Murgo" userId="d3efc311-d519-4c21-9316-22ce93f81ec0" providerId="ADAL" clId="{823EC95E-4C7A-4F7B-AEE3-17ED5E0E5DCC}" dt="2023-05-09T14:06:24.404" v="59" actId="12788"/>
          <ac:spMkLst>
            <pc:docMk/>
            <pc:sldMk cId="2396540716" sldId="317"/>
            <ac:spMk id="4" creationId="{34C6479E-E6F7-0DCB-C31E-60FF3C10040B}"/>
          </ac:spMkLst>
        </pc:spChg>
        <pc:spChg chg="mod">
          <ac:chgData name="Giulio Murgo" userId="d3efc311-d519-4c21-9316-22ce93f81ec0" providerId="ADAL" clId="{823EC95E-4C7A-4F7B-AEE3-17ED5E0E5DCC}" dt="2023-05-09T14:08:45.558" v="72" actId="20577"/>
          <ac:spMkLst>
            <pc:docMk/>
            <pc:sldMk cId="2396540716" sldId="317"/>
            <ac:spMk id="9" creationId="{EE6485A7-0131-8EBF-14EC-5337ACC45853}"/>
          </ac:spMkLst>
        </pc:spChg>
      </pc:sldChg>
      <pc:sldChg chg="modSp mod">
        <pc:chgData name="Giulio Murgo" userId="d3efc311-d519-4c21-9316-22ce93f81ec0" providerId="ADAL" clId="{823EC95E-4C7A-4F7B-AEE3-17ED5E0E5DCC}" dt="2023-05-09T14:09:24.392" v="83" actId="20577"/>
        <pc:sldMkLst>
          <pc:docMk/>
          <pc:sldMk cId="963167273" sldId="319"/>
        </pc:sldMkLst>
        <pc:spChg chg="mod">
          <ac:chgData name="Giulio Murgo" userId="d3efc311-d519-4c21-9316-22ce93f81ec0" providerId="ADAL" clId="{823EC95E-4C7A-4F7B-AEE3-17ED5E0E5DCC}" dt="2023-05-09T14:07:33.380" v="64" actId="20577"/>
          <ac:spMkLst>
            <pc:docMk/>
            <pc:sldMk cId="963167273" sldId="319"/>
            <ac:spMk id="12" creationId="{2920BFAA-B913-45AB-3577-5FF72CB3289E}"/>
          </ac:spMkLst>
        </pc:spChg>
        <pc:spChg chg="mod">
          <ac:chgData name="Giulio Murgo" userId="d3efc311-d519-4c21-9316-22ce93f81ec0" providerId="ADAL" clId="{823EC95E-4C7A-4F7B-AEE3-17ED5E0E5DCC}" dt="2023-05-09T14:09:24.392" v="83" actId="20577"/>
          <ac:spMkLst>
            <pc:docMk/>
            <pc:sldMk cId="963167273" sldId="319"/>
            <ac:spMk id="13" creationId="{F3332938-9066-A701-2F0E-3006FB96FDFA}"/>
          </ac:spMkLst>
        </pc:spChg>
      </pc:sldChg>
      <pc:sldChg chg="modSp mod">
        <pc:chgData name="Giulio Murgo" userId="d3efc311-d519-4c21-9316-22ce93f81ec0" providerId="ADAL" clId="{823EC95E-4C7A-4F7B-AEE3-17ED5E0E5DCC}" dt="2023-05-09T14:09:38.209" v="88" actId="20577"/>
        <pc:sldMkLst>
          <pc:docMk/>
          <pc:sldMk cId="4032501883" sldId="320"/>
        </pc:sldMkLst>
        <pc:spChg chg="mod">
          <ac:chgData name="Giulio Murgo" userId="d3efc311-d519-4c21-9316-22ce93f81ec0" providerId="ADAL" clId="{823EC95E-4C7A-4F7B-AEE3-17ED5E0E5DCC}" dt="2023-05-09T14:09:38.209" v="88" actId="20577"/>
          <ac:spMkLst>
            <pc:docMk/>
            <pc:sldMk cId="4032501883" sldId="320"/>
            <ac:spMk id="17" creationId="{75EC7BFA-ABD6-B2B1-55E3-8ED7F987630C}"/>
          </ac:spMkLst>
        </pc:spChg>
      </pc:sldChg>
      <pc:sldChg chg="modSp mod">
        <pc:chgData name="Giulio Murgo" userId="d3efc311-d519-4c21-9316-22ce93f81ec0" providerId="ADAL" clId="{823EC95E-4C7A-4F7B-AEE3-17ED5E0E5DCC}" dt="2023-05-09T14:10:11.665" v="91" actId="20577"/>
        <pc:sldMkLst>
          <pc:docMk/>
          <pc:sldMk cId="1458891937" sldId="321"/>
        </pc:sldMkLst>
        <pc:spChg chg="mod">
          <ac:chgData name="Giulio Murgo" userId="d3efc311-d519-4c21-9316-22ce93f81ec0" providerId="ADAL" clId="{823EC95E-4C7A-4F7B-AEE3-17ED5E0E5DCC}" dt="2023-05-09T14:10:11.665" v="91" actId="20577"/>
          <ac:spMkLst>
            <pc:docMk/>
            <pc:sldMk cId="1458891937" sldId="321"/>
            <ac:spMk id="12" creationId="{92528AF0-7F0F-6CDC-DE78-67E474B47D6E}"/>
          </ac:spMkLst>
        </pc:spChg>
      </pc:sldChg>
      <pc:sldChg chg="modSp mod">
        <pc:chgData name="Giulio Murgo" userId="d3efc311-d519-4c21-9316-22ce93f81ec0" providerId="ADAL" clId="{823EC95E-4C7A-4F7B-AEE3-17ED5E0E5DCC}" dt="2023-05-09T14:11:33.195" v="178" actId="20577"/>
        <pc:sldMkLst>
          <pc:docMk/>
          <pc:sldMk cId="1982764804" sldId="322"/>
        </pc:sldMkLst>
        <pc:spChg chg="mod">
          <ac:chgData name="Giulio Murgo" userId="d3efc311-d519-4c21-9316-22ce93f81ec0" providerId="ADAL" clId="{823EC95E-4C7A-4F7B-AEE3-17ED5E0E5DCC}" dt="2023-05-09T14:10:40.590" v="93" actId="20577"/>
          <ac:spMkLst>
            <pc:docMk/>
            <pc:sldMk cId="1982764804" sldId="322"/>
            <ac:spMk id="16" creationId="{63538C9B-139F-286E-51E9-3EFF16A0FB84}"/>
          </ac:spMkLst>
        </pc:spChg>
        <pc:spChg chg="mod">
          <ac:chgData name="Giulio Murgo" userId="d3efc311-d519-4c21-9316-22ce93f81ec0" providerId="ADAL" clId="{823EC95E-4C7A-4F7B-AEE3-17ED5E0E5DCC}" dt="2023-05-09T14:11:33.195" v="178" actId="20577"/>
          <ac:spMkLst>
            <pc:docMk/>
            <pc:sldMk cId="1982764804" sldId="322"/>
            <ac:spMk id="17" creationId="{D6C0BF1E-398C-9691-D569-DD568DE73702}"/>
          </ac:spMkLst>
        </pc:spChg>
      </pc:sldChg>
      <pc:sldChg chg="modSp mod">
        <pc:chgData name="Giulio Murgo" userId="d3efc311-d519-4c21-9316-22ce93f81ec0" providerId="ADAL" clId="{823EC95E-4C7A-4F7B-AEE3-17ED5E0E5DCC}" dt="2023-05-09T14:12:13.453" v="190" actId="113"/>
        <pc:sldMkLst>
          <pc:docMk/>
          <pc:sldMk cId="3274254100" sldId="323"/>
        </pc:sldMkLst>
        <pc:spChg chg="mod">
          <ac:chgData name="Giulio Murgo" userId="d3efc311-d519-4c21-9316-22ce93f81ec0" providerId="ADAL" clId="{823EC95E-4C7A-4F7B-AEE3-17ED5E0E5DCC}" dt="2023-05-09T14:12:13.453" v="190" actId="113"/>
          <ac:spMkLst>
            <pc:docMk/>
            <pc:sldMk cId="3274254100" sldId="323"/>
            <ac:spMk id="9" creationId="{F118F794-60B5-E4CC-7F08-D6F30DB7554F}"/>
          </ac:spMkLst>
        </pc:spChg>
      </pc:sldChg>
      <pc:sldChg chg="modSp mod">
        <pc:chgData name="Giulio Murgo" userId="d3efc311-d519-4c21-9316-22ce93f81ec0" providerId="ADAL" clId="{823EC95E-4C7A-4F7B-AEE3-17ED5E0E5DCC}" dt="2023-05-09T14:16:46.665" v="284" actId="114"/>
        <pc:sldMkLst>
          <pc:docMk/>
          <pc:sldMk cId="2066510763" sldId="325"/>
        </pc:sldMkLst>
        <pc:spChg chg="mod">
          <ac:chgData name="Giulio Murgo" userId="d3efc311-d519-4c21-9316-22ce93f81ec0" providerId="ADAL" clId="{823EC95E-4C7A-4F7B-AEE3-17ED5E0E5DCC}" dt="2023-05-09T14:16:46.665" v="284" actId="114"/>
          <ac:spMkLst>
            <pc:docMk/>
            <pc:sldMk cId="2066510763" sldId="325"/>
            <ac:spMk id="4" creationId="{0B0801C3-1F22-110B-F317-49070215EC2F}"/>
          </ac:spMkLst>
        </pc:spChg>
      </pc:sldChg>
      <pc:sldChg chg="modSp mod">
        <pc:chgData name="Giulio Murgo" userId="d3efc311-d519-4c21-9316-22ce93f81ec0" providerId="ADAL" clId="{823EC95E-4C7A-4F7B-AEE3-17ED5E0E5DCC}" dt="2023-05-09T14:17:07.085" v="285" actId="12788"/>
        <pc:sldMkLst>
          <pc:docMk/>
          <pc:sldMk cId="3366219724" sldId="326"/>
        </pc:sldMkLst>
        <pc:spChg chg="mod">
          <ac:chgData name="Giulio Murgo" userId="d3efc311-d519-4c21-9316-22ce93f81ec0" providerId="ADAL" clId="{823EC95E-4C7A-4F7B-AEE3-17ED5E0E5DCC}" dt="2023-05-09T14:17:07.085" v="285" actId="12788"/>
          <ac:spMkLst>
            <pc:docMk/>
            <pc:sldMk cId="3366219724" sldId="326"/>
            <ac:spMk id="4" creationId="{D1EF5342-758F-3E33-9DA6-D06D93ECEFA5}"/>
          </ac:spMkLst>
        </pc:spChg>
      </pc:sldChg>
      <pc:sldChg chg="modSp mod">
        <pc:chgData name="Giulio Murgo" userId="d3efc311-d519-4c21-9316-22ce93f81ec0" providerId="ADAL" clId="{823EC95E-4C7A-4F7B-AEE3-17ED5E0E5DCC}" dt="2023-05-09T14:19:24.759" v="291" actId="207"/>
        <pc:sldMkLst>
          <pc:docMk/>
          <pc:sldMk cId="915230712" sldId="327"/>
        </pc:sldMkLst>
        <pc:spChg chg="mod">
          <ac:chgData name="Giulio Murgo" userId="d3efc311-d519-4c21-9316-22ce93f81ec0" providerId="ADAL" clId="{823EC95E-4C7A-4F7B-AEE3-17ED5E0E5DCC}" dt="2023-05-09T14:18:28.763" v="287" actId="20577"/>
          <ac:spMkLst>
            <pc:docMk/>
            <pc:sldMk cId="915230712" sldId="327"/>
            <ac:spMk id="4" creationId="{8D8E564F-95E0-5347-7542-F5C148C795F8}"/>
          </ac:spMkLst>
        </pc:spChg>
        <pc:spChg chg="mod">
          <ac:chgData name="Giulio Murgo" userId="d3efc311-d519-4c21-9316-22ce93f81ec0" providerId="ADAL" clId="{823EC95E-4C7A-4F7B-AEE3-17ED5E0E5DCC}" dt="2023-05-09T14:19:24.759" v="291" actId="207"/>
          <ac:spMkLst>
            <pc:docMk/>
            <pc:sldMk cId="915230712" sldId="327"/>
            <ac:spMk id="9" creationId="{2E067945-77D4-FEA3-DD31-107A7843B1FD}"/>
          </ac:spMkLst>
        </pc:spChg>
      </pc:sldChg>
      <pc:sldChg chg="modSp mod">
        <pc:chgData name="Giulio Murgo" userId="d3efc311-d519-4c21-9316-22ce93f81ec0" providerId="ADAL" clId="{823EC95E-4C7A-4F7B-AEE3-17ED5E0E5DCC}" dt="2023-05-09T14:19:36.207" v="292" actId="12788"/>
        <pc:sldMkLst>
          <pc:docMk/>
          <pc:sldMk cId="457381685" sldId="328"/>
        </pc:sldMkLst>
        <pc:spChg chg="mod">
          <ac:chgData name="Giulio Murgo" userId="d3efc311-d519-4c21-9316-22ce93f81ec0" providerId="ADAL" clId="{823EC95E-4C7A-4F7B-AEE3-17ED5E0E5DCC}" dt="2023-05-09T14:19:36.207" v="292" actId="12788"/>
          <ac:spMkLst>
            <pc:docMk/>
            <pc:sldMk cId="457381685" sldId="328"/>
            <ac:spMk id="10" creationId="{D3A82A01-D400-9712-1FFD-CFF49A90FAA6}"/>
          </ac:spMkLst>
        </pc:spChg>
      </pc:sldChg>
      <pc:sldChg chg="modSp mod">
        <pc:chgData name="Giulio Murgo" userId="d3efc311-d519-4c21-9316-22ce93f81ec0" providerId="ADAL" clId="{823EC95E-4C7A-4F7B-AEE3-17ED5E0E5DCC}" dt="2023-05-09T14:22:29.156" v="315" actId="20577"/>
        <pc:sldMkLst>
          <pc:docMk/>
          <pc:sldMk cId="9232538" sldId="329"/>
        </pc:sldMkLst>
        <pc:spChg chg="mod">
          <ac:chgData name="Giulio Murgo" userId="d3efc311-d519-4c21-9316-22ce93f81ec0" providerId="ADAL" clId="{823EC95E-4C7A-4F7B-AEE3-17ED5E0E5DCC}" dt="2023-05-09T14:22:12.262" v="309" actId="20577"/>
          <ac:spMkLst>
            <pc:docMk/>
            <pc:sldMk cId="9232538" sldId="329"/>
            <ac:spMk id="4" creationId="{0E0E0BC4-4052-DCB0-EA9D-1CDA9C15DDF6}"/>
          </ac:spMkLst>
        </pc:spChg>
        <pc:spChg chg="mod">
          <ac:chgData name="Giulio Murgo" userId="d3efc311-d519-4c21-9316-22ce93f81ec0" providerId="ADAL" clId="{823EC95E-4C7A-4F7B-AEE3-17ED5E0E5DCC}" dt="2023-05-09T14:22:29.156" v="315" actId="20577"/>
          <ac:spMkLst>
            <pc:docMk/>
            <pc:sldMk cId="9232538" sldId="329"/>
            <ac:spMk id="9" creationId="{E01489AE-E94C-2184-4346-09DC3D1564C1}"/>
          </ac:spMkLst>
        </pc:spChg>
      </pc:sldChg>
      <pc:sldChg chg="modSp mod">
        <pc:chgData name="Giulio Murgo" userId="d3efc311-d519-4c21-9316-22ce93f81ec0" providerId="ADAL" clId="{823EC95E-4C7A-4F7B-AEE3-17ED5E0E5DCC}" dt="2023-05-09T14:28:00.837" v="400" actId="207"/>
        <pc:sldMkLst>
          <pc:docMk/>
          <pc:sldMk cId="2920920923" sldId="330"/>
        </pc:sldMkLst>
        <pc:spChg chg="mod">
          <ac:chgData name="Giulio Murgo" userId="d3efc311-d519-4c21-9316-22ce93f81ec0" providerId="ADAL" clId="{823EC95E-4C7A-4F7B-AEE3-17ED5E0E5DCC}" dt="2023-05-09T14:26:43.065" v="380" actId="20577"/>
          <ac:spMkLst>
            <pc:docMk/>
            <pc:sldMk cId="2920920923" sldId="330"/>
            <ac:spMk id="4" creationId="{FB528C7D-A761-780A-5AD7-B336714E37B0}"/>
          </ac:spMkLst>
        </pc:spChg>
        <pc:spChg chg="mod">
          <ac:chgData name="Giulio Murgo" userId="d3efc311-d519-4c21-9316-22ce93f81ec0" providerId="ADAL" clId="{823EC95E-4C7A-4F7B-AEE3-17ED5E0E5DCC}" dt="2023-05-09T14:28:00.837" v="400" actId="207"/>
          <ac:spMkLst>
            <pc:docMk/>
            <pc:sldMk cId="2920920923" sldId="330"/>
            <ac:spMk id="9" creationId="{181BE7CD-2982-D2DE-5BFB-95B3BD3FBF51}"/>
          </ac:spMkLst>
        </pc:spChg>
        <pc:spChg chg="mod">
          <ac:chgData name="Giulio Murgo" userId="d3efc311-d519-4c21-9316-22ce93f81ec0" providerId="ADAL" clId="{823EC95E-4C7A-4F7B-AEE3-17ED5E0E5DCC}" dt="2023-05-09T14:26:35.298" v="377" actId="20577"/>
          <ac:spMkLst>
            <pc:docMk/>
            <pc:sldMk cId="2920920923" sldId="330"/>
            <ac:spMk id="34" creationId="{D536A19F-AA23-74F3-B8BB-6D1ED3DA378D}"/>
          </ac:spMkLst>
        </pc:spChg>
      </pc:sldChg>
      <pc:sldChg chg="modSp mod">
        <pc:chgData name="Giulio Murgo" userId="d3efc311-d519-4c21-9316-22ce93f81ec0" providerId="ADAL" clId="{823EC95E-4C7A-4F7B-AEE3-17ED5E0E5DCC}" dt="2023-05-09T14:28:51.893" v="409" actId="20577"/>
        <pc:sldMkLst>
          <pc:docMk/>
          <pc:sldMk cId="3071861533" sldId="331"/>
        </pc:sldMkLst>
        <pc:spChg chg="mod">
          <ac:chgData name="Giulio Murgo" userId="d3efc311-d519-4c21-9316-22ce93f81ec0" providerId="ADAL" clId="{823EC95E-4C7A-4F7B-AEE3-17ED5E0E5DCC}" dt="2023-05-09T14:28:51.893" v="409" actId="20577"/>
          <ac:spMkLst>
            <pc:docMk/>
            <pc:sldMk cId="3071861533" sldId="331"/>
            <ac:spMk id="9" creationId="{1344EA3F-3CE1-8CD0-DB09-02C69689B523}"/>
          </ac:spMkLst>
        </pc:spChg>
      </pc:sldChg>
      <pc:sldChg chg="modSp mod">
        <pc:chgData name="Giulio Murgo" userId="d3efc311-d519-4c21-9316-22ce93f81ec0" providerId="ADAL" clId="{823EC95E-4C7A-4F7B-AEE3-17ED5E0E5DCC}" dt="2023-05-09T14:32:21.913" v="430" actId="20577"/>
        <pc:sldMkLst>
          <pc:docMk/>
          <pc:sldMk cId="2689174507" sldId="333"/>
        </pc:sldMkLst>
        <pc:spChg chg="mod">
          <ac:chgData name="Giulio Murgo" userId="d3efc311-d519-4c21-9316-22ce93f81ec0" providerId="ADAL" clId="{823EC95E-4C7A-4F7B-AEE3-17ED5E0E5DCC}" dt="2023-05-09T14:30:44.379" v="424" actId="20577"/>
          <ac:spMkLst>
            <pc:docMk/>
            <pc:sldMk cId="2689174507" sldId="333"/>
            <ac:spMk id="4" creationId="{7C9AD109-64EE-64B1-33D7-C7D8CEF9B989}"/>
          </ac:spMkLst>
        </pc:spChg>
        <pc:spChg chg="mod">
          <ac:chgData name="Giulio Murgo" userId="d3efc311-d519-4c21-9316-22ce93f81ec0" providerId="ADAL" clId="{823EC95E-4C7A-4F7B-AEE3-17ED5E0E5DCC}" dt="2023-05-09T14:32:21.913" v="430" actId="20577"/>
          <ac:spMkLst>
            <pc:docMk/>
            <pc:sldMk cId="2689174507" sldId="333"/>
            <ac:spMk id="9" creationId="{ACEC86BD-7779-ABC2-0B86-47F3348FC525}"/>
          </ac:spMkLst>
        </pc:spChg>
        <pc:spChg chg="mod">
          <ac:chgData name="Giulio Murgo" userId="d3efc311-d519-4c21-9316-22ce93f81ec0" providerId="ADAL" clId="{823EC95E-4C7A-4F7B-AEE3-17ED5E0E5DCC}" dt="2023-05-09T14:29:50.788" v="410" actId="313"/>
          <ac:spMkLst>
            <pc:docMk/>
            <pc:sldMk cId="2689174507" sldId="333"/>
            <ac:spMk id="34" creationId="{D536A19F-AA23-74F3-B8BB-6D1ED3DA378D}"/>
          </ac:spMkLst>
        </pc:spChg>
      </pc:sldChg>
      <pc:sldChg chg="modSp mod">
        <pc:chgData name="Giulio Murgo" userId="d3efc311-d519-4c21-9316-22ce93f81ec0" providerId="ADAL" clId="{823EC95E-4C7A-4F7B-AEE3-17ED5E0E5DCC}" dt="2023-05-09T14:15:08.711" v="271" actId="20577"/>
        <pc:sldMkLst>
          <pc:docMk/>
          <pc:sldMk cId="327615982" sldId="335"/>
        </pc:sldMkLst>
        <pc:spChg chg="mod">
          <ac:chgData name="Giulio Murgo" userId="d3efc311-d519-4c21-9316-22ce93f81ec0" providerId="ADAL" clId="{823EC95E-4C7A-4F7B-AEE3-17ED5E0E5DCC}" dt="2023-05-09T14:15:08.711" v="271" actId="20577"/>
          <ac:spMkLst>
            <pc:docMk/>
            <pc:sldMk cId="327615982" sldId="335"/>
            <ac:spMk id="9" creationId="{25DB89D1-BB67-0B00-89FF-650955657899}"/>
          </ac:spMkLst>
        </pc:spChg>
      </pc:sldChg>
      <pc:sldChg chg="modSp mod">
        <pc:chgData name="Giulio Murgo" userId="d3efc311-d519-4c21-9316-22ce93f81ec0" providerId="ADAL" clId="{823EC95E-4C7A-4F7B-AEE3-17ED5E0E5DCC}" dt="2023-05-09T14:21:21.362" v="302" actId="20577"/>
        <pc:sldMkLst>
          <pc:docMk/>
          <pc:sldMk cId="1794273580" sldId="336"/>
        </pc:sldMkLst>
        <pc:spChg chg="mod">
          <ac:chgData name="Giulio Murgo" userId="d3efc311-d519-4c21-9316-22ce93f81ec0" providerId="ADAL" clId="{823EC95E-4C7A-4F7B-AEE3-17ED5E0E5DCC}" dt="2023-05-09T14:21:21.362" v="302" actId="20577"/>
          <ac:spMkLst>
            <pc:docMk/>
            <pc:sldMk cId="1794273580" sldId="336"/>
            <ac:spMk id="3" creationId="{C0ACBC3C-3C81-0A06-29AF-4BA7984D0A44}"/>
          </ac:spMkLst>
        </pc:spChg>
      </pc:sldChg>
      <pc:sldChg chg="modSp mod">
        <pc:chgData name="Giulio Murgo" userId="d3efc311-d519-4c21-9316-22ce93f81ec0" providerId="ADAL" clId="{823EC95E-4C7A-4F7B-AEE3-17ED5E0E5DCC}" dt="2023-05-09T14:28:16.327" v="401" actId="207"/>
        <pc:sldMkLst>
          <pc:docMk/>
          <pc:sldMk cId="1248754919" sldId="337"/>
        </pc:sldMkLst>
        <pc:spChg chg="mod">
          <ac:chgData name="Giulio Murgo" userId="d3efc311-d519-4c21-9316-22ce93f81ec0" providerId="ADAL" clId="{823EC95E-4C7A-4F7B-AEE3-17ED5E0E5DCC}" dt="2023-05-09T14:25:34.354" v="372" actId="12788"/>
          <ac:spMkLst>
            <pc:docMk/>
            <pc:sldMk cId="1248754919" sldId="337"/>
            <ac:spMk id="9" creationId="{0E9BFFFE-F71F-0295-645C-10F41CFA14D6}"/>
          </ac:spMkLst>
        </pc:spChg>
        <pc:spChg chg="mod">
          <ac:chgData name="Giulio Murgo" userId="d3efc311-d519-4c21-9316-22ce93f81ec0" providerId="ADAL" clId="{823EC95E-4C7A-4F7B-AEE3-17ED5E0E5DCC}" dt="2023-05-09T14:28:16.327" v="401" actId="207"/>
          <ac:spMkLst>
            <pc:docMk/>
            <pc:sldMk cId="1248754919" sldId="337"/>
            <ac:spMk id="10" creationId="{AE829BC3-EEFB-6E97-7467-87455D40D69D}"/>
          </ac:spMkLst>
        </pc:spChg>
      </pc:sldChg>
      <pc:sldChg chg="modSp mod">
        <pc:chgData name="Giulio Murgo" userId="d3efc311-d519-4c21-9316-22ce93f81ec0" providerId="ADAL" clId="{823EC95E-4C7A-4F7B-AEE3-17ED5E0E5DCC}" dt="2023-05-09T14:26:47.781" v="383" actId="20577"/>
        <pc:sldMkLst>
          <pc:docMk/>
          <pc:sldMk cId="4067186380" sldId="338"/>
        </pc:sldMkLst>
        <pc:spChg chg="mod">
          <ac:chgData name="Giulio Murgo" userId="d3efc311-d519-4c21-9316-22ce93f81ec0" providerId="ADAL" clId="{823EC95E-4C7A-4F7B-AEE3-17ED5E0E5DCC}" dt="2023-05-09T14:26:47.781" v="383" actId="20577"/>
          <ac:spMkLst>
            <pc:docMk/>
            <pc:sldMk cId="4067186380" sldId="338"/>
            <ac:spMk id="3" creationId="{6AC60D97-BDB9-0CE6-10CA-352AF5B932E0}"/>
          </ac:spMkLst>
        </pc:spChg>
      </pc:sldChg>
      <pc:sldChg chg="modSp mod">
        <pc:chgData name="Giulio Murgo" userId="d3efc311-d519-4c21-9316-22ce93f81ec0" providerId="ADAL" clId="{823EC95E-4C7A-4F7B-AEE3-17ED5E0E5DCC}" dt="2023-05-09T14:33:24.027" v="436" actId="20577"/>
        <pc:sldMkLst>
          <pc:docMk/>
          <pc:sldMk cId="934662341" sldId="339"/>
        </pc:sldMkLst>
        <pc:spChg chg="mod">
          <ac:chgData name="Giulio Murgo" userId="d3efc311-d519-4c21-9316-22ce93f81ec0" providerId="ADAL" clId="{823EC95E-4C7A-4F7B-AEE3-17ED5E0E5DCC}" dt="2023-05-09T14:33:24.027" v="436" actId="20577"/>
          <ac:spMkLst>
            <pc:docMk/>
            <pc:sldMk cId="934662341" sldId="339"/>
            <ac:spMk id="9" creationId="{ACEC86BD-7779-ABC2-0B86-47F3348FC525}"/>
          </ac:spMkLst>
        </pc:spChg>
        <pc:spChg chg="mod">
          <ac:chgData name="Giulio Murgo" userId="d3efc311-d519-4c21-9316-22ce93f81ec0" providerId="ADAL" clId="{823EC95E-4C7A-4F7B-AEE3-17ED5E0E5DCC}" dt="2023-05-09T14:32:32.477" v="431" actId="313"/>
          <ac:spMkLst>
            <pc:docMk/>
            <pc:sldMk cId="934662341" sldId="339"/>
            <ac:spMk id="34" creationId="{D536A19F-AA23-74F3-B8BB-6D1ED3DA378D}"/>
          </ac:spMkLst>
        </pc:spChg>
      </pc:sldChg>
      <pc:sldChg chg="modSp mod">
        <pc:chgData name="Giulio Murgo" userId="d3efc311-d519-4c21-9316-22ce93f81ec0" providerId="ADAL" clId="{823EC95E-4C7A-4F7B-AEE3-17ED5E0E5DCC}" dt="2023-05-09T14:33:32.389" v="437" actId="313"/>
        <pc:sldMkLst>
          <pc:docMk/>
          <pc:sldMk cId="1014310654" sldId="340"/>
        </pc:sldMkLst>
        <pc:spChg chg="mod">
          <ac:chgData name="Giulio Murgo" userId="d3efc311-d519-4c21-9316-22ce93f81ec0" providerId="ADAL" clId="{823EC95E-4C7A-4F7B-AEE3-17ED5E0E5DCC}" dt="2023-05-09T14:33:32.389" v="437" actId="313"/>
          <ac:spMkLst>
            <pc:docMk/>
            <pc:sldMk cId="1014310654" sldId="340"/>
            <ac:spMk id="34" creationId="{D536A19F-AA23-74F3-B8BB-6D1ED3DA378D}"/>
          </ac:spMkLst>
        </pc:spChg>
      </pc:sldChg>
      <pc:sldChg chg="modSp mod">
        <pc:chgData name="Giulio Murgo" userId="d3efc311-d519-4c21-9316-22ce93f81ec0" providerId="ADAL" clId="{823EC95E-4C7A-4F7B-AEE3-17ED5E0E5DCC}" dt="2023-05-09T14:34:44.717" v="452" actId="20577"/>
        <pc:sldMkLst>
          <pc:docMk/>
          <pc:sldMk cId="4286170894" sldId="341"/>
        </pc:sldMkLst>
        <pc:spChg chg="mod">
          <ac:chgData name="Giulio Murgo" userId="d3efc311-d519-4c21-9316-22ce93f81ec0" providerId="ADAL" clId="{823EC95E-4C7A-4F7B-AEE3-17ED5E0E5DCC}" dt="2023-05-09T14:34:08.880" v="446" actId="20577"/>
          <ac:spMkLst>
            <pc:docMk/>
            <pc:sldMk cId="4286170894" sldId="341"/>
            <ac:spMk id="3" creationId="{C495E4DC-3045-7763-2FEB-4BCA6B179035}"/>
          </ac:spMkLst>
        </pc:spChg>
        <pc:spChg chg="mod">
          <ac:chgData name="Giulio Murgo" userId="d3efc311-d519-4c21-9316-22ce93f81ec0" providerId="ADAL" clId="{823EC95E-4C7A-4F7B-AEE3-17ED5E0E5DCC}" dt="2023-05-09T14:34:44.717" v="452" actId="20577"/>
          <ac:spMkLst>
            <pc:docMk/>
            <pc:sldMk cId="4286170894" sldId="341"/>
            <ac:spMk id="5" creationId="{AB51A638-099A-D238-1816-308EA2DAB60F}"/>
          </ac:spMkLst>
        </pc:spChg>
        <pc:spChg chg="mod">
          <ac:chgData name="Giulio Murgo" userId="d3efc311-d519-4c21-9316-22ce93f81ec0" providerId="ADAL" clId="{823EC95E-4C7A-4F7B-AEE3-17ED5E0E5DCC}" dt="2023-05-09T14:33:36.727" v="438" actId="313"/>
          <ac:spMkLst>
            <pc:docMk/>
            <pc:sldMk cId="4286170894" sldId="341"/>
            <ac:spMk id="34" creationId="{D536A19F-AA23-74F3-B8BB-6D1ED3DA378D}"/>
          </ac:spMkLst>
        </pc:spChg>
      </pc:sldChg>
      <pc:sldChg chg="modSp mod">
        <pc:chgData name="Giulio Murgo" userId="d3efc311-d519-4c21-9316-22ce93f81ec0" providerId="ADAL" clId="{823EC95E-4C7A-4F7B-AEE3-17ED5E0E5DCC}" dt="2023-05-09T14:33:39.267" v="439" actId="313"/>
        <pc:sldMkLst>
          <pc:docMk/>
          <pc:sldMk cId="4063767014" sldId="342"/>
        </pc:sldMkLst>
        <pc:spChg chg="mod">
          <ac:chgData name="Giulio Murgo" userId="d3efc311-d519-4c21-9316-22ce93f81ec0" providerId="ADAL" clId="{823EC95E-4C7A-4F7B-AEE3-17ED5E0E5DCC}" dt="2023-05-09T14:33:39.267" v="439" actId="313"/>
          <ac:spMkLst>
            <pc:docMk/>
            <pc:sldMk cId="4063767014" sldId="342"/>
            <ac:spMk id="34" creationId="{D536A19F-AA23-74F3-B8BB-6D1ED3DA378D}"/>
          </ac:spMkLst>
        </pc:spChg>
      </pc:sldChg>
      <pc:sldChg chg="modSp mod">
        <pc:chgData name="Giulio Murgo" userId="d3efc311-d519-4c21-9316-22ce93f81ec0" providerId="ADAL" clId="{823EC95E-4C7A-4F7B-AEE3-17ED5E0E5DCC}" dt="2023-05-09T14:35:31.034" v="456" actId="20577"/>
        <pc:sldMkLst>
          <pc:docMk/>
          <pc:sldMk cId="2222736837" sldId="343"/>
        </pc:sldMkLst>
        <pc:spChg chg="mod">
          <ac:chgData name="Giulio Murgo" userId="d3efc311-d519-4c21-9316-22ce93f81ec0" providerId="ADAL" clId="{823EC95E-4C7A-4F7B-AEE3-17ED5E0E5DCC}" dt="2023-05-09T14:35:31.034" v="456" actId="20577"/>
          <ac:spMkLst>
            <pc:docMk/>
            <pc:sldMk cId="2222736837" sldId="343"/>
            <ac:spMk id="3" creationId="{404E1E54-AFD4-D56D-144E-09E46820BB74}"/>
          </ac:spMkLst>
        </pc:spChg>
        <pc:spChg chg="mod">
          <ac:chgData name="Giulio Murgo" userId="d3efc311-d519-4c21-9316-22ce93f81ec0" providerId="ADAL" clId="{823EC95E-4C7A-4F7B-AEE3-17ED5E0E5DCC}" dt="2023-05-09T14:33:41.797" v="440" actId="313"/>
          <ac:spMkLst>
            <pc:docMk/>
            <pc:sldMk cId="2222736837" sldId="343"/>
            <ac:spMk id="34" creationId="{D536A19F-AA23-74F3-B8BB-6D1ED3DA378D}"/>
          </ac:spMkLst>
        </pc:spChg>
      </pc:sldChg>
      <pc:sldChg chg="modSp mod">
        <pc:chgData name="Giulio Murgo" userId="d3efc311-d519-4c21-9316-22ce93f81ec0" providerId="ADAL" clId="{823EC95E-4C7A-4F7B-AEE3-17ED5E0E5DCC}" dt="2023-05-09T14:36:19.025" v="467" actId="20577"/>
        <pc:sldMkLst>
          <pc:docMk/>
          <pc:sldMk cId="459095888" sldId="344"/>
        </pc:sldMkLst>
        <pc:spChg chg="mod">
          <ac:chgData name="Giulio Murgo" userId="d3efc311-d519-4c21-9316-22ce93f81ec0" providerId="ADAL" clId="{823EC95E-4C7A-4F7B-AEE3-17ED5E0E5DCC}" dt="2023-05-09T14:36:19.025" v="467" actId="20577"/>
          <ac:spMkLst>
            <pc:docMk/>
            <pc:sldMk cId="459095888" sldId="344"/>
            <ac:spMk id="3" creationId="{515B5C67-16DA-03C7-A69A-9C71AD0220D0}"/>
          </ac:spMkLst>
        </pc:spChg>
        <pc:spChg chg="mod">
          <ac:chgData name="Giulio Murgo" userId="d3efc311-d519-4c21-9316-22ce93f81ec0" providerId="ADAL" clId="{823EC95E-4C7A-4F7B-AEE3-17ED5E0E5DCC}" dt="2023-05-09T14:33:44.658" v="441" actId="313"/>
          <ac:spMkLst>
            <pc:docMk/>
            <pc:sldMk cId="459095888" sldId="344"/>
            <ac:spMk id="34" creationId="{D536A19F-AA23-74F3-B8BB-6D1ED3DA378D}"/>
          </ac:spMkLst>
        </pc:spChg>
      </pc:sldChg>
      <pc:sldChg chg="modSp mod">
        <pc:chgData name="Giulio Murgo" userId="d3efc311-d519-4c21-9316-22ce93f81ec0" providerId="ADAL" clId="{823EC95E-4C7A-4F7B-AEE3-17ED5E0E5DCC}" dt="2023-05-09T14:38:13.290" v="484" actId="20577"/>
        <pc:sldMkLst>
          <pc:docMk/>
          <pc:sldMk cId="1204180019" sldId="347"/>
        </pc:sldMkLst>
        <pc:spChg chg="mod">
          <ac:chgData name="Giulio Murgo" userId="d3efc311-d519-4c21-9316-22ce93f81ec0" providerId="ADAL" clId="{823EC95E-4C7A-4F7B-AEE3-17ED5E0E5DCC}" dt="2023-05-09T14:38:13.290" v="484" actId="20577"/>
          <ac:spMkLst>
            <pc:docMk/>
            <pc:sldMk cId="1204180019" sldId="347"/>
            <ac:spMk id="2" creationId="{50F86763-0FD5-FCFB-0BF0-270C39CBA005}"/>
          </ac:spMkLst>
        </pc:spChg>
      </pc:sldChg>
      <pc:sldChg chg="modSp mod">
        <pc:chgData name="Giulio Murgo" userId="d3efc311-d519-4c21-9316-22ce93f81ec0" providerId="ADAL" clId="{823EC95E-4C7A-4F7B-AEE3-17ED5E0E5DCC}" dt="2023-05-09T14:38:09.635" v="483" actId="20577"/>
        <pc:sldMkLst>
          <pc:docMk/>
          <pc:sldMk cId="1598926098" sldId="348"/>
        </pc:sldMkLst>
        <pc:spChg chg="mod">
          <ac:chgData name="Giulio Murgo" userId="d3efc311-d519-4c21-9316-22ce93f81ec0" providerId="ADAL" clId="{823EC95E-4C7A-4F7B-AEE3-17ED5E0E5DCC}" dt="2023-05-09T14:38:09.635" v="483" actId="20577"/>
          <ac:spMkLst>
            <pc:docMk/>
            <pc:sldMk cId="1598926098" sldId="348"/>
            <ac:spMk id="2" creationId="{50F86763-0FD5-FCFB-0BF0-270C39CBA00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DA8F8-B397-C84C-B421-9B5451ED5A39}" type="datetimeFigureOut">
              <a:rPr lang="it-IT" smtClean="0"/>
              <a:t>15/06/2023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E48FC-613A-8147-9C97-A6C237BAC545}" type="slidenum">
              <a:rPr lang="it-IT" smtClean="0"/>
              <a:t>‹N›</a:t>
            </a:fld>
            <a:endParaRPr lang="it-IT"/>
          </a:p>
        </p:txBody>
      </p:sp>
    </p:spTree>
    <p:extLst>
      <p:ext uri="{BB962C8B-B14F-4D97-AF65-F5344CB8AC3E}">
        <p14:creationId xmlns:p14="http://schemas.microsoft.com/office/powerpoint/2010/main" val="59101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a14="http://schemas.microsoft.com/office/drawing/2010/main" xmlns=""/>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72AD7790-F093-80DE-3818-A823473AFE18}"/>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07027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xfrm>
            <a:off x="412371" y="881360"/>
            <a:ext cx="11360803" cy="763601"/>
          </a:xfrm>
          <a:prstGeom prst="rect">
            <a:avLst/>
          </a:prstGeom>
        </p:spPr>
        <p:txBody>
          <a:bodyPr>
            <a:noAutofit/>
          </a:bodyPr>
          <a:lstStyle>
            <a:lvl1pPr>
              <a:defRPr sz="3200" b="1">
                <a:solidFill>
                  <a:srgbClr val="00677F"/>
                </a:solidFill>
              </a:defRPr>
            </a:lvl1pPr>
          </a:lstStyle>
          <a:p>
            <a:r>
              <a:t>Titolo Testo</a:t>
            </a:r>
          </a:p>
        </p:txBody>
      </p:sp>
      <p:sp>
        <p:nvSpPr>
          <p:cNvPr id="29" name="Corpo livello uno…"/>
          <p:cNvSpPr txBox="1">
            <a:spLocks noGrp="1"/>
          </p:cNvSpPr>
          <p:nvPr>
            <p:ph type="body" idx="1"/>
          </p:nvPr>
        </p:nvSpPr>
        <p:spPr>
          <a:xfrm>
            <a:off x="415599" y="1838325"/>
            <a:ext cx="11360803" cy="4253508"/>
          </a:xfrm>
          <a:prstGeom prst="rect">
            <a:avLst/>
          </a:prstGeom>
        </p:spPr>
        <p:txBody>
          <a:bodyPr/>
          <a:lstStyle/>
          <a:p>
            <a:r>
              <a:rPr dirty="0" err="1"/>
              <a:t>Corpo</a:t>
            </a:r>
            <a:r>
              <a:rPr dirty="0"/>
              <a:t> </a:t>
            </a:r>
            <a:r>
              <a:rPr dirty="0" err="1"/>
              <a:t>livello</a:t>
            </a:r>
            <a:r>
              <a:rPr dirty="0"/>
              <a:t> uno</a:t>
            </a:r>
          </a:p>
          <a:p>
            <a:pPr lvl="1"/>
            <a:r>
              <a:rPr dirty="0" err="1"/>
              <a:t>Corpo</a:t>
            </a:r>
            <a:r>
              <a:rPr dirty="0"/>
              <a:t> </a:t>
            </a:r>
            <a:r>
              <a:rPr dirty="0" err="1"/>
              <a:t>livello</a:t>
            </a:r>
            <a:r>
              <a:rPr dirty="0"/>
              <a:t> due</a:t>
            </a:r>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415599" y="593368"/>
            <a:ext cx="11360803" cy="763601"/>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Titolo Testo</a:t>
            </a:r>
          </a:p>
        </p:txBody>
      </p:sp>
      <p:sp>
        <p:nvSpPr>
          <p:cNvPr id="3" name="Corpo livello uno…"/>
          <p:cNvSpPr txBox="1">
            <a:spLocks noGrp="1"/>
          </p:cNvSpPr>
          <p:nvPr>
            <p:ph type="body" idx="1"/>
          </p:nvPr>
        </p:nvSpPr>
        <p:spPr>
          <a:xfrm>
            <a:off x="415599" y="1536633"/>
            <a:ext cx="11360803" cy="4555200"/>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531970" y="6256909"/>
            <a:ext cx="496241" cy="446228"/>
          </a:xfrm>
          <a:prstGeom prst="rect">
            <a:avLst/>
          </a:prstGeom>
          <a:ln w="12700">
            <a:miter lim="400000"/>
          </a:ln>
        </p:spPr>
        <p:txBody>
          <a:bodyPr wrap="none" lIns="121896" tIns="121896" rIns="121896" bIns="121896" anchor="ctr">
            <a:spAutoFit/>
          </a:bodyPr>
          <a:lstStyle>
            <a:lvl1pPr algn="r">
              <a:defRPr sz="1300">
                <a:solidFill>
                  <a:schemeClr val="accent2">
                    <a:lumOff val="21764"/>
                  </a:schemeClr>
                </a:solidFill>
              </a:defRPr>
            </a:lvl1pPr>
          </a:lstStyle>
          <a:p>
            <a:pPr defTabSz="1219170" hangingPunct="0"/>
            <a:fld id="{86CB4B4D-7CA3-9044-876B-883B54F8677D}" type="slidenum">
              <a:rPr kern="0">
                <a:solidFill>
                  <a:srgbClr val="212121">
                    <a:lumOff val="21764"/>
                  </a:srgbClr>
                </a:solidFill>
                <a:latin typeface="Arial"/>
                <a:ea typeface="Arial"/>
                <a:cs typeface="Arial"/>
                <a:sym typeface="Arial"/>
              </a:rPr>
              <a:pPr defTabSz="1219170" hangingPunct="0"/>
              <a:t>‹N›</a:t>
            </a:fld>
            <a:endParaRPr kern="0">
              <a:solidFill>
                <a:srgbClr val="212121">
                  <a:lumOff val="21764"/>
                </a:srgbClr>
              </a:solidFill>
              <a:latin typeface="Arial"/>
              <a:ea typeface="Arial"/>
              <a:cs typeface="Arial"/>
              <a:sym typeface="Arial"/>
            </a:endParaRPr>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Lst>
  <p:transition spd="med"/>
  <p:txStyles>
    <p:titleStyle>
      <a:lvl1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1pPr>
      <a:lvl2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2pPr>
      <a:lvl3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3pPr>
      <a:lvl4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4pPr>
      <a:lvl5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5pPr>
      <a:lvl6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6pPr>
      <a:lvl7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7pPr>
      <a:lvl8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8pPr>
      <a:lvl9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9pPr>
    </p:titleStyle>
    <p:bodyStyle>
      <a:lvl1pPr marL="609585" marR="0" indent="-457189"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1pPr>
      <a:lvl2pPr marL="134011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2pPr>
      <a:lvl3pPr marL="194970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3pPr>
      <a:lvl4pPr marL="255928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4pPr>
      <a:lvl5pPr marL="316887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5pPr>
      <a:lvl6pPr marL="377845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6pPr>
      <a:lvl7pPr marL="438804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7pPr>
      <a:lvl8pPr marL="4997627"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8pPr>
      <a:lvl9pPr marL="560721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9pPr>
    </p:bodyStyle>
    <p:otherStyle>
      <a:lvl1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1pPr>
      <a:lvl2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2pPr>
      <a:lvl3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3pPr>
      <a:lvl4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4pPr>
      <a:lvl5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5pPr>
      <a:lvl6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6pPr>
      <a:lvl7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7pPr>
      <a:lvl8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8pPr>
      <a:lvl9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1006886" y="2335496"/>
            <a:ext cx="4458945" cy="954107"/>
          </a:xfrm>
          <a:prstGeom prst="rect">
            <a:avLst/>
          </a:prstGeom>
          <a:noFill/>
        </p:spPr>
        <p:txBody>
          <a:bodyPr wrap="square" lIns="91440" tIns="45720" rIns="91440" bIns="45720" rtlCol="0" anchor="t">
            <a:spAutoFit/>
          </a:bodyPr>
          <a:lstStyle/>
          <a:p>
            <a:pPr algn="ctr"/>
            <a:r>
              <a:rPr lang="it-IT" sz="2800" b="1" dirty="0">
                <a:latin typeface="Times New Roman" panose="02020603050405020304" pitchFamily="18" charset="0"/>
                <a:ea typeface="Calibri" panose="020F0502020204030204"/>
                <a:cs typeface="Times New Roman" panose="02020603050405020304" pitchFamily="18" charset="0"/>
              </a:rPr>
              <a:t>Processo civile di secondo grado</a:t>
            </a:r>
          </a:p>
        </p:txBody>
      </p:sp>
      <p:sp>
        <p:nvSpPr>
          <p:cNvPr id="2" name="CasellaDiTesto 1">
            <a:extLst>
              <a:ext uri="{FF2B5EF4-FFF2-40B4-BE49-F238E27FC236}">
                <a16:creationId xmlns:a16="http://schemas.microsoft.com/office/drawing/2014/main" id="{5E0F69F0-9A2B-7D34-C181-8595188FBD6F}"/>
              </a:ext>
            </a:extLst>
          </p:cNvPr>
          <p:cNvSpPr txBox="1"/>
          <p:nvPr/>
        </p:nvSpPr>
        <p:spPr>
          <a:xfrm>
            <a:off x="-2" y="5087570"/>
            <a:ext cx="6472719" cy="95410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Progetto: PON Governance e Capacità Istituzionale 2014-2020 </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Titolo progetto: “Modelli, Sistemi e Competenze per l’implementazione dell’Ufficio per il Processo”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CUP: H29J22000390006</a:t>
            </a:r>
            <a:endParaRPr lang="it-IT"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64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D9CB67-6FF0-7BF5-50ED-B5A8D4D9356A}"/>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Fase decisoria: art. 352</a:t>
            </a:r>
          </a:p>
        </p:txBody>
      </p:sp>
      <p:sp>
        <p:nvSpPr>
          <p:cNvPr id="3" name="Segnaposto testo 2">
            <a:extLst>
              <a:ext uri="{FF2B5EF4-FFF2-40B4-BE49-F238E27FC236}">
                <a16:creationId xmlns:a16="http://schemas.microsoft.com/office/drawing/2014/main" id="{6E51064E-27CA-89D0-3D1D-32723692BD4C}"/>
              </a:ext>
            </a:extLst>
          </p:cNvPr>
          <p:cNvSpPr>
            <a:spLocks noGrp="1"/>
          </p:cNvSpPr>
          <p:nvPr>
            <p:ph type="body" idx="1"/>
          </p:nvPr>
        </p:nvSpPr>
        <p:spPr/>
        <p: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it-IT"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«Esaurita l'attività prevista negli articoli 350 e 351, l'istruttore, quando non ritiene di procedere ai sensi dell'articolo 350-</a:t>
            </a:r>
            <a:r>
              <a:rPr kumimoji="0" lang="it-IT"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bis</a:t>
            </a:r>
            <a:r>
              <a:rPr kumimoji="0" lang="it-IT"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fissa davanti a se' l'udienza di rimessione della causa in decisione e assegna alle parti, salvo che queste non vi rinuncino, i seguenti termini perentori: 1) un termine non superiore a sessanta giorni prima dell'udienza per il deposito di note scritte contenenti la sola precisazione delle conclusioni; 2) un termine non superiore a trenta giorni prima dell'udienza per il deposito delle comparse conclusionali; 3) un termine non superiore a quindici giorni prima per il deposito delle note di replica. All'udienza la causa è trattenuta in decisione. Davanti alla corte di appello, l'istruttore riserva la decisione al collegio. La sentenza è depositata entro sessanta giorni». </a:t>
            </a:r>
          </a:p>
          <a:p>
            <a:endParaRPr lang="it-IT" dirty="0"/>
          </a:p>
        </p:txBody>
      </p:sp>
    </p:spTree>
    <p:extLst>
      <p:ext uri="{BB962C8B-B14F-4D97-AF65-F5344CB8AC3E}">
        <p14:creationId xmlns:p14="http://schemas.microsoft.com/office/powerpoint/2010/main" val="319167844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5C0390-32A4-A36A-A9BC-2BE337864E43}"/>
              </a:ext>
            </a:extLst>
          </p:cNvPr>
          <p:cNvSpPr>
            <a:spLocks noGrp="1"/>
          </p:cNvSpPr>
          <p:nvPr>
            <p:ph type="title"/>
          </p:nvPr>
        </p:nvSpPr>
        <p:spPr>
          <a:xfrm>
            <a:off x="412371" y="881360"/>
            <a:ext cx="11360803" cy="1239671"/>
          </a:xfrm>
        </p:spPr>
        <p:txBody>
          <a:bodyPr/>
          <a:lstStyle/>
          <a:p>
            <a:r>
              <a:rPr lang="it-IT" dirty="0">
                <a:latin typeface="Times New Roman" panose="02020603050405020304" pitchFamily="18" charset="0"/>
                <a:cs typeface="Times New Roman" panose="02020603050405020304" pitchFamily="18" charset="0"/>
              </a:rPr>
              <a:t>Modifiche alla fase decisoria: 1. decisione a seguito di scambio di scritti difensivi finali</a:t>
            </a:r>
          </a:p>
        </p:txBody>
      </p:sp>
      <p:sp>
        <p:nvSpPr>
          <p:cNvPr id="3" name="Segnaposto testo 2">
            <a:extLst>
              <a:ext uri="{FF2B5EF4-FFF2-40B4-BE49-F238E27FC236}">
                <a16:creationId xmlns:a16="http://schemas.microsoft.com/office/drawing/2014/main" id="{C233CBE6-4414-847E-1334-85891B8DE104}"/>
              </a:ext>
            </a:extLst>
          </p:cNvPr>
          <p:cNvSpPr>
            <a:spLocks noGrp="1"/>
          </p:cNvSpPr>
          <p:nvPr>
            <p:ph type="body" idx="1"/>
          </p:nvPr>
        </p:nvSpPr>
        <p:spPr>
          <a:xfrm>
            <a:off x="415599" y="2432115"/>
            <a:ext cx="11360803" cy="3659718"/>
          </a:xfrm>
        </p:spPr>
        <p:txBody>
          <a:bodyPr/>
          <a:lstStyle/>
          <a:p>
            <a:pPr marL="0" marR="0" lvl="0" indent="0" algn="just" defTabSz="457200" rtl="0" eaLnBrk="1" fontAlgn="auto" latinLnBrk="0" hangingPunct="1">
              <a:lnSpc>
                <a:spcPct val="100000"/>
              </a:lnSpc>
              <a:spcBef>
                <a:spcPts val="1000"/>
              </a:spcBef>
              <a:spcAft>
                <a:spcPts val="0"/>
              </a:spcAft>
              <a:buClr>
                <a:srgbClr val="A53010"/>
              </a:buClr>
              <a:buSzTx/>
              <a:buNone/>
              <a:tabLst/>
              <a:defRPr/>
            </a:pPr>
            <a:br>
              <a:rPr kumimoji="0" lang="it-IT" sz="3200" b="0" i="0" u="none" strike="noStrike" kern="1200" cap="none" spc="0" normalizeH="0" baseline="0" noProof="0" dirty="0">
                <a:ln>
                  <a:noFill/>
                </a:ln>
                <a:solidFill>
                  <a:prstClr val="black">
                    <a:lumMod val="85000"/>
                    <a:lumOff val="15000"/>
                  </a:prstClr>
                </a:solidFill>
                <a:effectLst/>
                <a:uLnTx/>
                <a:uFillTx/>
                <a:latin typeface="Century Gothic" panose="020B0502020202020204"/>
                <a:ea typeface="+mj-ea"/>
                <a:cs typeface="+mj-cs"/>
              </a:rPr>
            </a:b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Fissa udienza di rimessione della causa in decisione e assegna alle parti, salva rinuncia tre termini a ritroso:</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A. 60 giorni per note p.c.</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B. 30 giorni per comparse conclusionali</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C. 15 giorni per note di replica</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Decisione depositata entro 60 giorni </a:t>
            </a:r>
          </a:p>
          <a:p>
            <a:pPr marL="152396" indent="0">
              <a:buNone/>
            </a:pPr>
            <a:endParaRPr lang="it-IT" dirty="0"/>
          </a:p>
        </p:txBody>
      </p:sp>
    </p:spTree>
    <p:extLst>
      <p:ext uri="{BB962C8B-B14F-4D97-AF65-F5344CB8AC3E}">
        <p14:creationId xmlns:p14="http://schemas.microsoft.com/office/powerpoint/2010/main" val="213777327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45C4B4-F1C4-2B4E-D3B5-5F8B2B4931ED}"/>
              </a:ext>
            </a:extLst>
          </p:cNvPr>
          <p:cNvSpPr>
            <a:spLocks noGrp="1"/>
          </p:cNvSpPr>
          <p:nvPr>
            <p:ph type="title"/>
          </p:nvPr>
        </p:nvSpPr>
        <p:spPr>
          <a:xfrm>
            <a:off x="412371" y="881360"/>
            <a:ext cx="11360803" cy="1230244"/>
          </a:xfrm>
        </p:spPr>
        <p:txBody>
          <a:bodyPr/>
          <a:lstStyle/>
          <a:p>
            <a:r>
              <a:rPr kumimoji="0" lang="it-IT" sz="3200" b="1" i="0" u="none" strike="noStrike" kern="0" cap="none" spc="0" normalizeH="0" baseline="0" noProof="0" dirty="0">
                <a:ln>
                  <a:noFill/>
                </a:ln>
                <a:solidFill>
                  <a:srgbClr val="00677F"/>
                </a:solidFill>
                <a:effectLst/>
                <a:uLnTx/>
                <a:uFillTx/>
                <a:latin typeface="Times New Roman" panose="02020603050405020304" pitchFamily="18" charset="0"/>
                <a:cs typeface="Times New Roman" panose="02020603050405020304" pitchFamily="18" charset="0"/>
                <a:sym typeface="Arial"/>
              </a:rPr>
              <a:t>Modifiche alla fase decisoria: 2. decisione a seguito di discussione orale </a:t>
            </a:r>
            <a:endParaRPr lang="it-IT" dirty="0">
              <a:latin typeface="Times New Roman" panose="02020603050405020304" pitchFamily="18" charset="0"/>
              <a:cs typeface="Times New Roman" panose="02020603050405020304" pitchFamily="18" charset="0"/>
            </a:endParaRPr>
          </a:p>
        </p:txBody>
      </p:sp>
      <p:sp>
        <p:nvSpPr>
          <p:cNvPr id="3" name="Segnaposto testo 2">
            <a:extLst>
              <a:ext uri="{FF2B5EF4-FFF2-40B4-BE49-F238E27FC236}">
                <a16:creationId xmlns:a16="http://schemas.microsoft.com/office/drawing/2014/main" id="{A0D7149E-8A12-BF4C-242C-AE2D38E924CE}"/>
              </a:ext>
            </a:extLst>
          </p:cNvPr>
          <p:cNvSpPr>
            <a:spLocks noGrp="1"/>
          </p:cNvSpPr>
          <p:nvPr>
            <p:ph type="body" idx="1"/>
          </p:nvPr>
        </p:nvSpPr>
        <p:spPr>
          <a:xfrm>
            <a:off x="415599" y="2705493"/>
            <a:ext cx="11360803" cy="3386340"/>
          </a:xfrm>
        </p:spPr>
        <p:txBody>
          <a:bodyPr>
            <a:normAutofit lnSpcReduction="10000"/>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350-</a:t>
            </a:r>
            <a:r>
              <a:rPr kumimoji="0" lang="it-IT" sz="2800" b="0" i="1"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bis</a:t>
            </a:r>
            <a:r>
              <a:rPr kumimoji="0" lang="it-IT" sz="28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 «Nei casi di cui agli articoli 348-bis e 350, terzo comma, il giudice procede ai sensi dell'articolo 281-sexies. Dinanzi alla corte di appello l'istruttore, fatte precisare le conclusioni, fissa udienza davanti al collegio e assegna alle parti termine per note conclusionali antecedente alla data dell'udienza. All'udienza l'istruttore svolge la relazione orale della causa. La sentenza è motivata in forma sintetica, anche mediante esclusivo riferimento al punto di fatto o alla questione di diritto ritenuti risolutivi o mediante rinvio a precedenti conformi».</a:t>
            </a:r>
          </a:p>
          <a:p>
            <a:pPr algn="ctr"/>
            <a:endParaRPr lang="it-IT" dirty="0"/>
          </a:p>
        </p:txBody>
      </p:sp>
    </p:spTree>
    <p:extLst>
      <p:ext uri="{BB962C8B-B14F-4D97-AF65-F5344CB8AC3E}">
        <p14:creationId xmlns:p14="http://schemas.microsoft.com/office/powerpoint/2010/main" val="61802468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05C6AE-5F74-DA9A-03C0-580FFBB24443}"/>
              </a:ext>
            </a:extLst>
          </p:cNvPr>
          <p:cNvSpPr>
            <a:spLocks noGrp="1"/>
          </p:cNvSpPr>
          <p:nvPr>
            <p:ph type="title"/>
          </p:nvPr>
        </p:nvSpPr>
        <p:spPr/>
        <p:txBody>
          <a:bodyPr/>
          <a:lstStyle/>
          <a:p>
            <a:endParaRPr lang="it-IT"/>
          </a:p>
        </p:txBody>
      </p:sp>
      <p:sp>
        <p:nvSpPr>
          <p:cNvPr id="3" name="Segnaposto testo 2">
            <a:extLst>
              <a:ext uri="{FF2B5EF4-FFF2-40B4-BE49-F238E27FC236}">
                <a16:creationId xmlns:a16="http://schemas.microsoft.com/office/drawing/2014/main" id="{B1CDC8CB-5CE3-4C08-6CC8-69E9DA9C768D}"/>
              </a:ext>
            </a:extLst>
          </p:cNvPr>
          <p:cNvSpPr>
            <a:spLocks noGrp="1"/>
          </p:cNvSpPr>
          <p:nvPr>
            <p:ph type="body" idx="1"/>
          </p:nvPr>
        </p:nvSpPr>
        <p:spPr/>
        <p:txBody>
          <a:bodyPr>
            <a:normAutofit/>
          </a:bodyPr>
          <a:lstStyle/>
          <a:p>
            <a:r>
              <a:rPr lang="it-IT" sz="3200" dirty="0">
                <a:solidFill>
                  <a:schemeClr val="tx1"/>
                </a:solidFill>
                <a:latin typeface="Times New Roman" panose="02020603050405020304" pitchFamily="18" charset="0"/>
                <a:cs typeface="Times New Roman" panose="02020603050405020304" pitchFamily="18" charset="0"/>
              </a:rPr>
              <a:t>Motivazione secondo la ragione più liquida</a:t>
            </a:r>
          </a:p>
          <a:p>
            <a:r>
              <a:rPr lang="it-IT" sz="3200" dirty="0">
                <a:solidFill>
                  <a:schemeClr val="tx1"/>
                </a:solidFill>
                <a:latin typeface="Times New Roman" panose="02020603050405020304" pitchFamily="18" charset="0"/>
                <a:cs typeface="Times New Roman" panose="02020603050405020304" pitchFamily="18" charset="0"/>
              </a:rPr>
              <a:t>Motivazione </a:t>
            </a:r>
            <a:r>
              <a:rPr lang="it-IT" sz="3200" i="1" dirty="0">
                <a:solidFill>
                  <a:schemeClr val="tx1"/>
                </a:solidFill>
                <a:latin typeface="Times New Roman" panose="02020603050405020304" pitchFamily="18" charset="0"/>
                <a:cs typeface="Times New Roman" panose="02020603050405020304" pitchFamily="18" charset="0"/>
              </a:rPr>
              <a:t>per relationem </a:t>
            </a:r>
            <a:r>
              <a:rPr lang="it-IT" sz="3200" dirty="0">
                <a:solidFill>
                  <a:schemeClr val="tx1"/>
                </a:solidFill>
                <a:latin typeface="Times New Roman" panose="02020603050405020304" pitchFamily="18" charset="0"/>
                <a:cs typeface="Times New Roman" panose="02020603050405020304" pitchFamily="18" charset="0"/>
              </a:rPr>
              <a:t>(cfr. art. 118 disp. att. c.p.c.)</a:t>
            </a:r>
          </a:p>
        </p:txBody>
      </p:sp>
    </p:spTree>
    <p:extLst>
      <p:ext uri="{BB962C8B-B14F-4D97-AF65-F5344CB8AC3E}">
        <p14:creationId xmlns:p14="http://schemas.microsoft.com/office/powerpoint/2010/main" val="297428455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rgbClr val="00677F"/>
                </a:solidFill>
                <a:latin typeface="Times New Roman" panose="02020603050405020304" pitchFamily="18" charset="0"/>
                <a:cs typeface="Times New Roman" panose="02020603050405020304" pitchFamily="18" charset="0"/>
              </a:rPr>
              <a:t>Grazie</a:t>
            </a:r>
            <a:r>
              <a:rPr lang="it-IT" sz="5600" b="1" dirty="0">
                <a:solidFill>
                  <a:srgbClr val="00677F"/>
                </a:solidFill>
              </a:rPr>
              <a:t> </a:t>
            </a:r>
            <a:r>
              <a:rPr lang="it-IT" sz="5600" b="1" dirty="0">
                <a:solidFill>
                  <a:srgbClr val="00677F"/>
                </a:solidFill>
                <a:latin typeface="Times New Roman" panose="02020603050405020304" pitchFamily="18" charset="0"/>
                <a:cs typeface="Times New Roman" panose="02020603050405020304" pitchFamily="18" charset="0"/>
              </a:rPr>
              <a:t>per l’attenzione!</a:t>
            </a:r>
            <a:endParaRPr dirty="0">
              <a:solidFill>
                <a:srgbClr val="00677F"/>
              </a:solidFill>
              <a:latin typeface="Times New Roman" panose="02020603050405020304" pitchFamily="18" charset="0"/>
              <a:cs typeface="Times New Roman" panose="02020603050405020304" pitchFamily="18" charset="0"/>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234C-A7BB-59CE-D4E5-F7767F46A54E}"/>
              </a:ext>
            </a:extLst>
          </p:cNvPr>
          <p:cNvSpPr>
            <a:spLocks noGrp="1"/>
          </p:cNvSpPr>
          <p:nvPr>
            <p:ph type="title"/>
          </p:nvPr>
        </p:nvSpPr>
        <p:spPr/>
        <p:txBody>
          <a:bodyPr>
            <a:normAutofit/>
          </a:bodyPr>
          <a:lstStyle/>
          <a:p>
            <a:r>
              <a:rPr lang="it-IT" dirty="0">
                <a:latin typeface="Times New Roman" panose="02020603050405020304" pitchFamily="18" charset="0"/>
                <a:cs typeface="Times New Roman" panose="02020603050405020304" pitchFamily="18" charset="0"/>
              </a:rPr>
              <a:t>Indice</a:t>
            </a:r>
          </a:p>
        </p:txBody>
      </p:sp>
      <p:sp>
        <p:nvSpPr>
          <p:cNvPr id="3" name="Segnaposto testo 2">
            <a:extLst>
              <a:ext uri="{FF2B5EF4-FFF2-40B4-BE49-F238E27FC236}">
                <a16:creationId xmlns:a16="http://schemas.microsoft.com/office/drawing/2014/main" id="{39E7A0A0-AF39-7F4A-7629-4298F62CF37D}"/>
              </a:ext>
            </a:extLst>
          </p:cNvPr>
          <p:cNvSpPr>
            <a:spLocks noGrp="1"/>
          </p:cNvSpPr>
          <p:nvPr>
            <p:ph type="body" idx="1"/>
          </p:nvPr>
        </p:nvSpPr>
        <p:spPr/>
        <p:txBody>
          <a:bodyPr/>
          <a:lstStyle/>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Consigliere istruttore</a:t>
            </a:r>
          </a:p>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Fase trattazione </a:t>
            </a:r>
          </a:p>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Inibitoria</a:t>
            </a:r>
          </a:p>
          <a:p>
            <a:pPr marL="609596" indent="-457200" algn="just">
              <a:buAutoNum type="arabicPeriod"/>
            </a:pPr>
            <a:r>
              <a:rPr lang="it-IT" dirty="0">
                <a:solidFill>
                  <a:schemeClr val="tx1"/>
                </a:solidFill>
                <a:latin typeface="Times New Roman" panose="02020603050405020304" pitchFamily="18" charset="0"/>
                <a:cs typeface="Times New Roman" panose="02020603050405020304" pitchFamily="18" charset="0"/>
              </a:rPr>
              <a:t>Modelli decisori</a:t>
            </a:r>
          </a:p>
        </p:txBody>
      </p:sp>
    </p:spTree>
    <p:extLst>
      <p:ext uri="{BB962C8B-B14F-4D97-AF65-F5344CB8AC3E}">
        <p14:creationId xmlns:p14="http://schemas.microsoft.com/office/powerpoint/2010/main" val="4091965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1F894D-74F4-39FF-EA4E-6D5773D63356}"/>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Obiettivi</a:t>
            </a:r>
          </a:p>
        </p:txBody>
      </p:sp>
      <p:sp>
        <p:nvSpPr>
          <p:cNvPr id="3" name="Segnaposto testo 2">
            <a:extLst>
              <a:ext uri="{FF2B5EF4-FFF2-40B4-BE49-F238E27FC236}">
                <a16:creationId xmlns:a16="http://schemas.microsoft.com/office/drawing/2014/main" id="{262EC2CD-4471-161F-3198-82280073B917}"/>
              </a:ext>
            </a:extLst>
          </p:cNvPr>
          <p:cNvSpPr>
            <a:spLocks noGrp="1"/>
          </p:cNvSpPr>
          <p:nvPr>
            <p:ph type="body" idx="1"/>
          </p:nvPr>
        </p:nvSpPr>
        <p:spPr/>
        <p:txBody>
          <a:bodyPr/>
          <a:lstStyle/>
          <a:p>
            <a:pPr algn="just"/>
            <a:r>
              <a:rPr lang="it-IT" dirty="0">
                <a:solidFill>
                  <a:schemeClr val="tx1"/>
                </a:solidFill>
                <a:latin typeface="Times New Roman" panose="02020603050405020304" pitchFamily="18" charset="0"/>
                <a:cs typeface="Times New Roman" panose="02020603050405020304" pitchFamily="18" charset="0"/>
              </a:rPr>
              <a:t>Obiettivo dell’intervento è illustrare le modifiche apportate dal d.lgs. 149/2022 al giudizio di appello. In particolare, le novità che si registrano per ciò che concerne la fase di trattazione, la disciplina dell’inibitoria e i modelli decisori</a:t>
            </a:r>
            <a:r>
              <a:rPr lang="it-IT" dirty="0">
                <a:solidFill>
                  <a:schemeClr val="tx1"/>
                </a:solidFill>
              </a:rPr>
              <a:t>.</a:t>
            </a:r>
            <a:r>
              <a:rPr lang="it-IT" dirty="0">
                <a:solidFill>
                  <a:schemeClr val="tx1"/>
                </a:solidFill>
                <a:highlight>
                  <a:srgbClr val="FFFF00"/>
                </a:highlight>
              </a:rPr>
              <a:t> </a:t>
            </a:r>
          </a:p>
        </p:txBody>
      </p:sp>
    </p:spTree>
    <p:extLst>
      <p:ext uri="{BB962C8B-B14F-4D97-AF65-F5344CB8AC3E}">
        <p14:creationId xmlns:p14="http://schemas.microsoft.com/office/powerpoint/2010/main" val="354379866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768719-1ECF-E186-AA1A-F423C0E5CC1D}"/>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Consigliere istruttore: art. 349-</a:t>
            </a:r>
            <a:r>
              <a:rPr lang="it-IT" i="1" dirty="0">
                <a:latin typeface="Times New Roman" panose="02020603050405020304" pitchFamily="18" charset="0"/>
                <a:cs typeface="Times New Roman" panose="02020603050405020304" pitchFamily="18" charset="0"/>
              </a:rPr>
              <a:t>bis </a:t>
            </a:r>
            <a:r>
              <a:rPr lang="it-IT" dirty="0">
                <a:latin typeface="Times New Roman" panose="02020603050405020304" pitchFamily="18" charset="0"/>
                <a:cs typeface="Times New Roman" panose="02020603050405020304" pitchFamily="18" charset="0"/>
              </a:rPr>
              <a:t>nomina dell’istruttore</a:t>
            </a:r>
          </a:p>
        </p:txBody>
      </p:sp>
      <p:sp>
        <p:nvSpPr>
          <p:cNvPr id="3" name="Segnaposto testo 2">
            <a:extLst>
              <a:ext uri="{FF2B5EF4-FFF2-40B4-BE49-F238E27FC236}">
                <a16:creationId xmlns:a16="http://schemas.microsoft.com/office/drawing/2014/main" id="{1374ED4A-DE98-78CE-47F8-08204A41422F}"/>
              </a:ext>
            </a:extLst>
          </p:cNvPr>
          <p:cNvSpPr>
            <a:spLocks noGrp="1"/>
          </p:cNvSpPr>
          <p:nvPr>
            <p:ph type="body" idx="1"/>
          </p:nvPr>
        </p:nvSpPr>
        <p:spPr/>
        <p:txBody>
          <a:bodyPr>
            <a:normAutofit/>
          </a:bodyPr>
          <a:lstStyle/>
          <a:p>
            <a:pPr marL="0" indent="0" algn="just">
              <a:buNone/>
            </a:pPr>
            <a:r>
              <a:rPr lang="it-IT" dirty="0">
                <a:latin typeface="Times New Roman" panose="02020603050405020304" pitchFamily="18" charset="0"/>
                <a:cs typeface="Times New Roman" panose="02020603050405020304" pitchFamily="18" charset="0"/>
              </a:rPr>
              <a:t>«</a:t>
            </a:r>
            <a:r>
              <a:rPr lang="it-IT" dirty="0">
                <a:solidFill>
                  <a:schemeClr val="tx1"/>
                </a:solidFill>
                <a:latin typeface="Times New Roman" panose="02020603050405020304" pitchFamily="18" charset="0"/>
                <a:cs typeface="Times New Roman" panose="02020603050405020304" pitchFamily="18" charset="0"/>
              </a:rPr>
              <a:t>Quando l'appello è proposto davanti alla corte di appello, il presidente, se non ritiene di nominare il relatore e disporre la comparizione delle parti davanti al collegio per la discussione orale, designa un componente di questo per la trattazione e l'istruzione della causa. </a:t>
            </a:r>
          </a:p>
          <a:p>
            <a:pPr marL="0" indent="0" algn="just">
              <a:buNone/>
            </a:pPr>
            <a:r>
              <a:rPr lang="it-IT" dirty="0">
                <a:solidFill>
                  <a:schemeClr val="tx1"/>
                </a:solidFill>
                <a:latin typeface="Times New Roman" panose="02020603050405020304" pitchFamily="18" charset="0"/>
                <a:cs typeface="Times New Roman" panose="02020603050405020304" pitchFamily="18" charset="0"/>
              </a:rPr>
              <a:t>Il presidente o il giudice istruttore può differire, con decreto da emettere entro cinque giorni dalla presentazione del fascicolo, la data della prima udienza fino a un massimo di quarantacinque giorni. In tal caso il cancelliere comunica alle parti costituite la nuova data della prima udienza».</a:t>
            </a:r>
          </a:p>
          <a:p>
            <a:pPr marL="152396" indent="0">
              <a:buNone/>
            </a:pPr>
            <a:endParaRPr lang="it-IT" dirty="0"/>
          </a:p>
        </p:txBody>
      </p:sp>
    </p:spTree>
    <p:extLst>
      <p:ext uri="{BB962C8B-B14F-4D97-AF65-F5344CB8AC3E}">
        <p14:creationId xmlns:p14="http://schemas.microsoft.com/office/powerpoint/2010/main" val="293898050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F02F16-8F82-FA8A-22B2-B4A00E4794DB}"/>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Nomina del consigliere istruttore</a:t>
            </a:r>
          </a:p>
        </p:txBody>
      </p:sp>
      <p:sp>
        <p:nvSpPr>
          <p:cNvPr id="3" name="Segnaposto testo 2">
            <a:extLst>
              <a:ext uri="{FF2B5EF4-FFF2-40B4-BE49-F238E27FC236}">
                <a16:creationId xmlns:a16="http://schemas.microsoft.com/office/drawing/2014/main" id="{D9A1667C-02E1-6E4F-7ADD-CF9AF92D2FEF}"/>
              </a:ext>
            </a:extLst>
          </p:cNvPr>
          <p:cNvSpPr>
            <a:spLocks noGrp="1"/>
          </p:cNvSpPr>
          <p:nvPr>
            <p:ph type="body" idx="1"/>
          </p:nvPr>
        </p:nvSpPr>
        <p:spPr/>
        <p:txBody>
          <a:bodyPr/>
          <a:lstStyle/>
          <a:p>
            <a:pPr marL="342900" indent="-342900" algn="just" defTabSz="457200">
              <a:lnSpc>
                <a:spcPct val="100000"/>
              </a:lnSpc>
              <a:spcBef>
                <a:spcPts val="1000"/>
              </a:spcBef>
              <a:buClr>
                <a:srgbClr val="A53010"/>
              </a:buClr>
              <a:buSzTx/>
              <a:buFont typeface="Wingdings 3" charset="2"/>
              <a:buChar char=""/>
              <a:defRPr/>
            </a:pPr>
            <a:r>
              <a:rPr lang="it-IT" kern="1200" dirty="0">
                <a:solidFill>
                  <a:prstClr val="black">
                    <a:lumMod val="75000"/>
                    <a:lumOff val="25000"/>
                  </a:prstClr>
                </a:solidFill>
                <a:latin typeface="Times New Roman" panose="02020603050405020304" pitchFamily="18" charset="0"/>
                <a:ea typeface="+mn-ea"/>
                <a:cs typeface="Times New Roman" panose="02020603050405020304" pitchFamily="18" charset="0"/>
              </a:rPr>
              <a:t>Art. 349-</a:t>
            </a:r>
            <a:r>
              <a:rPr lang="it-IT" i="1" kern="1200" dirty="0">
                <a:solidFill>
                  <a:prstClr val="black">
                    <a:lumMod val="75000"/>
                    <a:lumOff val="25000"/>
                  </a:prstClr>
                </a:solidFill>
                <a:latin typeface="Times New Roman" panose="02020603050405020304" pitchFamily="18" charset="0"/>
                <a:ea typeface="+mn-ea"/>
                <a:cs typeface="Times New Roman" panose="02020603050405020304" pitchFamily="18" charset="0"/>
              </a:rPr>
              <a:t>bis</a:t>
            </a:r>
            <a:r>
              <a:rPr lang="it-IT" kern="1200" dirty="0">
                <a:solidFill>
                  <a:prstClr val="black">
                    <a:lumMod val="75000"/>
                    <a:lumOff val="25000"/>
                  </a:prstClr>
                </a:solidFill>
                <a:latin typeface="Times New Roman" panose="02020603050405020304" pitchFamily="18" charset="0"/>
                <a:ea typeface="+mn-ea"/>
                <a:cs typeface="Times New Roman" panose="02020603050405020304" pitchFamily="18" charset="0"/>
              </a:rPr>
              <a:t>: alla nomina del consigliere istruttore provvede il presidente (o il presidente di sezione)  che però, prima di procedervi, deve valutare l’opportunità di disporre immediatamente la comparizione delle parti davanti al collegio per la discussione orale, nominando solo il relatore.</a:t>
            </a:r>
          </a:p>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Il consigliere istruttore provvede a tutte le attività che precedono la decisione. </a:t>
            </a:r>
          </a:p>
          <a:p>
            <a:endParaRPr lang="it-IT" dirty="0"/>
          </a:p>
        </p:txBody>
      </p:sp>
    </p:spTree>
    <p:extLst>
      <p:ext uri="{BB962C8B-B14F-4D97-AF65-F5344CB8AC3E}">
        <p14:creationId xmlns:p14="http://schemas.microsoft.com/office/powerpoint/2010/main" val="89103756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8D789-CA8A-0B81-B142-62EAB304DAB2}"/>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Trattazione: art. 350</a:t>
            </a:r>
          </a:p>
        </p:txBody>
      </p:sp>
      <p:sp>
        <p:nvSpPr>
          <p:cNvPr id="3" name="Segnaposto testo 2">
            <a:extLst>
              <a:ext uri="{FF2B5EF4-FFF2-40B4-BE49-F238E27FC236}">
                <a16:creationId xmlns:a16="http://schemas.microsoft.com/office/drawing/2014/main" id="{EDA6E79A-7851-F01C-AC3A-F11A41169359}"/>
              </a:ext>
            </a:extLst>
          </p:cNvPr>
          <p:cNvSpPr>
            <a:spLocks noGrp="1"/>
          </p:cNvSpPr>
          <p:nvPr>
            <p:ph type="body" idx="1"/>
          </p:nvPr>
        </p:nvSpPr>
        <p:spPr/>
        <p: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2000" kern="1200" dirty="0">
                <a:solidFill>
                  <a:prstClr val="black"/>
                </a:solidFill>
                <a:latin typeface="Times New Roman" panose="02020603050405020304" pitchFamily="18" charset="0"/>
                <a:ea typeface="+mn-ea"/>
                <a:cs typeface="Times New Roman" panose="02020603050405020304" pitchFamily="18" charset="0"/>
              </a:rPr>
              <a:t>«</a:t>
            </a: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Davanti alla corte di appello la trattazione dell'appello </a:t>
            </a:r>
            <a:r>
              <a:rPr lang="it-IT" sz="2000" kern="1200" dirty="0">
                <a:solidFill>
                  <a:prstClr val="black"/>
                </a:solidFill>
                <a:latin typeface="Times New Roman" panose="02020603050405020304" pitchFamily="18" charset="0"/>
                <a:ea typeface="+mn-ea"/>
                <a:cs typeface="Times New Roman" panose="02020603050405020304" pitchFamily="18" charset="0"/>
              </a:rPr>
              <a:t>è</a:t>
            </a: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affidata all'istruttore, se nominato, e la decisione è collegiale; davanti al tribunale l'appello </a:t>
            </a:r>
            <a:r>
              <a:rPr lang="it-IT" sz="2000" kern="1200" dirty="0">
                <a:solidFill>
                  <a:prstClr val="black"/>
                </a:solidFill>
                <a:latin typeface="Times New Roman" panose="02020603050405020304" pitchFamily="18" charset="0"/>
                <a:ea typeface="+mn-ea"/>
                <a:cs typeface="Times New Roman" panose="02020603050405020304" pitchFamily="18" charset="0"/>
              </a:rPr>
              <a:t>è</a:t>
            </a:r>
            <a:r>
              <a:rPr kumimoji="0" lang="it-IT" sz="20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trattato e deciso dal giudice monocratico. Nella prima udienza di trattazione il giudice verifica la regolare costituzione del giudizio e, quando occorre, ordina l'integrazione di esso o la notificazione prevista dall'articolo 332, dichiara la contumacia dell'appellato oppure dispone che si rinnovi la notificazione dell'atto di appello, e provvede alla riunione degli appelli proposti contro la stessa sentenza. Quando rileva che ricorre l'ipotesi di cui all'articolo 348-bis il giudice, sentite le parti, dispone la discussione orale della causa ai sensi dell'articolo 350-bis. Allo stesso modo può provvedere quando l'impugnazione appare manifestamente fondata, o comunque quando lo ritenga opportuno in ragione della ridotta complessità o dell'urgenza della causa. Quando non provvede ai sensi del terzo comma, nella stessa udienza il giudice procede al tentativo di conciliazione ordinando, quando occorre, la comparizione personale delle parti; provvede inoltre sulle eventuali richieste istruttorie, dando le disposizioni per l'assunzione davanti a se' delle prove ammesse».</a:t>
            </a:r>
          </a:p>
          <a:p>
            <a:endParaRPr lang="it-IT" dirty="0"/>
          </a:p>
        </p:txBody>
      </p:sp>
    </p:spTree>
    <p:extLst>
      <p:ext uri="{BB962C8B-B14F-4D97-AF65-F5344CB8AC3E}">
        <p14:creationId xmlns:p14="http://schemas.microsoft.com/office/powerpoint/2010/main" val="418476004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B7ABFE-8E8C-5C51-98C4-707C55C52EE7}"/>
              </a:ext>
            </a:extLst>
          </p:cNvPr>
          <p:cNvSpPr>
            <a:spLocks noGrp="1"/>
          </p:cNvSpPr>
          <p:nvPr>
            <p:ph type="title"/>
          </p:nvPr>
        </p:nvSpPr>
        <p:spPr/>
        <p:txBody>
          <a:bodyPr/>
          <a:lstStyle/>
          <a:p>
            <a:pPr algn="just"/>
            <a:r>
              <a:rPr lang="it-IT" dirty="0">
                <a:latin typeface="Times New Roman" panose="02020603050405020304" pitchFamily="18" charset="0"/>
                <a:cs typeface="Times New Roman" panose="02020603050405020304" pitchFamily="18" charset="0"/>
              </a:rPr>
              <a:t>Modifica alla disciplina dell’inibitoria: art. 283</a:t>
            </a:r>
          </a:p>
        </p:txBody>
      </p:sp>
      <p:sp>
        <p:nvSpPr>
          <p:cNvPr id="3" name="Segnaposto testo 2">
            <a:extLst>
              <a:ext uri="{FF2B5EF4-FFF2-40B4-BE49-F238E27FC236}">
                <a16:creationId xmlns:a16="http://schemas.microsoft.com/office/drawing/2014/main" id="{04609E2F-962F-A40E-4588-E4A99CD86E8F}"/>
              </a:ext>
            </a:extLst>
          </p:cNvPr>
          <p:cNvSpPr>
            <a:spLocks noGrp="1"/>
          </p:cNvSpPr>
          <p:nvPr>
            <p:ph type="body" idx="1"/>
          </p:nvPr>
        </p:nvSpPr>
        <p:spPr/>
        <p:txBody>
          <a:bodyPr/>
          <a:lstStyle/>
          <a:p>
            <a:pPr marL="0" marR="0" lvl="0" indent="0" algn="just" defTabSz="457200" rtl="0" eaLnBrk="1" fontAlgn="auto" latinLnBrk="0" hangingPunct="1">
              <a:lnSpc>
                <a:spcPct val="100000"/>
              </a:lnSpc>
              <a:spcBef>
                <a:spcPts val="1000"/>
              </a:spcBef>
              <a:spcAft>
                <a:spcPts val="0"/>
              </a:spcAft>
              <a:buClr>
                <a:srgbClr val="A53010"/>
              </a:buClr>
              <a:buSzTx/>
              <a:buNone/>
              <a:tabLst/>
              <a:defRPr/>
            </a:pPr>
            <a:r>
              <a:rPr kumimoji="0" lang="it-IT" sz="180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«Il giudice d'appello, su istanza di parte proposta con l'impugnazione principale o con quella incidentale, sospende in tutto o in parte l'efficacia esecutiva o l'esecuzione della sentenza impugnata, con o senza cauzione, se l'impugnazione appare manifestamente fondata o se dall'esecuzione della sentenza può derivare un pregiudizio grave e irreparabile, pur quando la condanna ha ad oggetto il pagamento di una somma di denaro, anche in relazione alla possibilità di insolvenza di una delle parti.</a:t>
            </a:r>
          </a:p>
          <a:p>
            <a:pPr marL="0" marR="0" lvl="0" indent="0" algn="just" defTabSz="457200" rtl="0" eaLnBrk="1" fontAlgn="auto" latinLnBrk="0" hangingPunct="1">
              <a:lnSpc>
                <a:spcPct val="100000"/>
              </a:lnSpc>
              <a:spcBef>
                <a:spcPts val="1000"/>
              </a:spcBef>
              <a:spcAft>
                <a:spcPts val="0"/>
              </a:spcAft>
              <a:buClr>
                <a:srgbClr val="A53010"/>
              </a:buClr>
              <a:buSzTx/>
              <a:buNone/>
              <a:tabLst/>
              <a:defRPr/>
            </a:pPr>
            <a:r>
              <a:rPr kumimoji="0" lang="it-IT" sz="180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L'istanza di cui al primo comma può essere proposta o riproposta nel corso del giudizio di appello se si verificano mutamenti nelle circostanze, che devono essere specificamente indicati nel ricorso, a pena di inammissibilità. </a:t>
            </a:r>
          </a:p>
          <a:p>
            <a:pPr marL="0" marR="0" lvl="0" indent="0" algn="just" defTabSz="457200" rtl="0" eaLnBrk="1" fontAlgn="auto" latinLnBrk="0" hangingPunct="1">
              <a:lnSpc>
                <a:spcPct val="100000"/>
              </a:lnSpc>
              <a:spcBef>
                <a:spcPts val="1000"/>
              </a:spcBef>
              <a:spcAft>
                <a:spcPts val="0"/>
              </a:spcAft>
              <a:buClr>
                <a:srgbClr val="A53010"/>
              </a:buClr>
              <a:buSzTx/>
              <a:buNone/>
              <a:tabLst/>
              <a:defRPr/>
            </a:pPr>
            <a:r>
              <a:rPr kumimoji="0" lang="it-IT" sz="180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Se l'istanza prevista dal primo e dal secondo comma è inammissibile o manifestamente infondata il giudice, con ordinanza non impugnabile, può condannare la parte che l'ha proposta al pagamento in favore della cassa delle ammende di una pena pecuniaria non inferiore ad euro 250 e non superiore ad euro 10.000. L'ordinanza è revocabile con la sentenza che definisce il giudizio».</a:t>
            </a:r>
          </a:p>
          <a:p>
            <a:endParaRPr lang="it-IT" dirty="0"/>
          </a:p>
        </p:txBody>
      </p:sp>
    </p:spTree>
    <p:extLst>
      <p:ext uri="{BB962C8B-B14F-4D97-AF65-F5344CB8AC3E}">
        <p14:creationId xmlns:p14="http://schemas.microsoft.com/office/powerpoint/2010/main" val="90129639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D7A864-D8FA-A4AA-1E9F-C50ECB4A46C3}"/>
              </a:ext>
            </a:extLst>
          </p:cNvPr>
          <p:cNvSpPr>
            <a:spLocks noGrp="1"/>
          </p:cNvSpPr>
          <p:nvPr>
            <p:ph type="title"/>
          </p:nvPr>
        </p:nvSpPr>
        <p:spPr/>
        <p:txBody>
          <a:bodyPr/>
          <a:lstStyle/>
          <a:p>
            <a:r>
              <a:rPr kumimoji="0" lang="it-IT" sz="3200" b="1" i="0" u="none" strike="noStrike" kern="0" cap="none" spc="0" normalizeH="0" baseline="0" noProof="0" dirty="0">
                <a:ln>
                  <a:noFill/>
                </a:ln>
                <a:solidFill>
                  <a:srgbClr val="00677F"/>
                </a:solidFill>
                <a:effectLst/>
                <a:uLnTx/>
                <a:uFillTx/>
                <a:latin typeface="Times New Roman" panose="02020603050405020304" pitchFamily="18" charset="0"/>
                <a:cs typeface="Times New Roman" panose="02020603050405020304" pitchFamily="18" charset="0"/>
                <a:sym typeface="Arial"/>
              </a:rPr>
              <a:t>Modifica alla disciplina dell’inibitoria: art. 283</a:t>
            </a:r>
            <a:endParaRPr lang="it-IT" dirty="0"/>
          </a:p>
        </p:txBody>
      </p:sp>
      <p:sp>
        <p:nvSpPr>
          <p:cNvPr id="3" name="Segnaposto testo 2">
            <a:extLst>
              <a:ext uri="{FF2B5EF4-FFF2-40B4-BE49-F238E27FC236}">
                <a16:creationId xmlns:a16="http://schemas.microsoft.com/office/drawing/2014/main" id="{A2105932-370F-8610-A69B-836CA3C2CAB7}"/>
              </a:ext>
            </a:extLst>
          </p:cNvPr>
          <p:cNvSpPr>
            <a:spLocks noGrp="1"/>
          </p:cNvSpPr>
          <p:nvPr>
            <p:ph type="body" idx="1"/>
          </p:nvPr>
        </p:nvSpPr>
        <p:spPr/>
        <p:txBody>
          <a:bodyPr/>
          <a:lstStyle/>
          <a:p>
            <a:pPr algn="just"/>
            <a:r>
              <a:rPr lang="it-IT" dirty="0">
                <a:solidFill>
                  <a:schemeClr val="tx1"/>
                </a:solidFill>
                <a:latin typeface="Times New Roman" panose="02020603050405020304" pitchFamily="18" charset="0"/>
                <a:cs typeface="Times New Roman" panose="02020603050405020304" pitchFamily="18" charset="0"/>
              </a:rPr>
              <a:t>- «pregiudizio grave e irreparabile» richiama i presupposti del provvedimento d’urgenza</a:t>
            </a:r>
          </a:p>
        </p:txBody>
      </p:sp>
    </p:spTree>
    <p:extLst>
      <p:ext uri="{BB962C8B-B14F-4D97-AF65-F5344CB8AC3E}">
        <p14:creationId xmlns:p14="http://schemas.microsoft.com/office/powerpoint/2010/main" val="62508137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27E1FB-74FF-0C77-5011-77920E7C88F8}"/>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Provvedimenti sull’esecuzione provvisoria: art. 351</a:t>
            </a:r>
          </a:p>
        </p:txBody>
      </p:sp>
      <p:sp>
        <p:nvSpPr>
          <p:cNvPr id="3" name="Segnaposto testo 2">
            <a:extLst>
              <a:ext uri="{FF2B5EF4-FFF2-40B4-BE49-F238E27FC236}">
                <a16:creationId xmlns:a16="http://schemas.microsoft.com/office/drawing/2014/main" id="{9AC5A08E-798B-0F82-B4FA-7E391F56AE7A}"/>
              </a:ext>
            </a:extLst>
          </p:cNvPr>
          <p:cNvSpPr>
            <a:spLocks noGrp="1"/>
          </p:cNvSpPr>
          <p:nvPr>
            <p:ph type="body" idx="1"/>
          </p:nvPr>
        </p:nvSpPr>
        <p:spPr/>
        <p:txBody>
          <a:bodyPr>
            <a:normAutofit lnSpcReduction="10000"/>
          </a:bodyPr>
          <a:lstStyle/>
          <a:p>
            <a:pPr marL="342900" marR="0" lvl="0" indent="-342900" algn="just"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it-IT" sz="1800" i="0"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«Sull'istanza prevista dal primo e dal secondo  comma  dell'articolo 283 il giudice provvede con ordinanza  non  impugnabile  nella  prima udienza.   Davanti   alla   corte   di   appello,   i   provvedimenti sull'esecuzione provvisoria sono adottati con  ordinanza  collegiale. Se nominato, l'istruttore, sentite le parti, riferisce  al  collegio.  La parte può, con ricorso al giudice, chiedere  che  la  decisione sulla sospensione sia pronunciata prima dell'udienza di comparizione. Davanti alla corte di appello il ricorso è presentato al  presidente del collegio.  Il presidente del collegio o il tribunale, con decreto in calce  al ricorso, ordina la comparizione delle parti in camera  di  consiglio, rispettivamente, davanti all'istruttore  o  davanti  a  se'.  Con  lo stesso decreto, se ricorrono giusti motivi di urgenza, può  disporre provvisoriamente l'immediata sospensione dell'efficacia  esecutiva  o dell'esecuzione della sentenza; in  tal  caso,  con  l'ordinanza  non impugnabile pronunciata all'esito dell'udienza in camera di consiglio il collegio o il tribunale conferma, modifica o revoca il decreto con ordinanza non impugnabile. Il giudice, all'udienza prevista dal primo  comma,  se  ritiene  la causa matura per la decisione, può provvedere ai sensi dell'articolo 281-sexies. Davanti alla corte di  appello,  se  l'udienza  è  stata tenuta dall'istruttore il collegio, con l'ordinanza con cui adotta  i provvedimenti sull'esecuzione provvisoria, fissa  udienza  davanti  a se' per la precisazione delle conclusioni e la  discussione  orale  e assegna alle parti un termine  per  note  conclusionali.  Se  per  la decisione sulla sospensione è stata  fissata  l'udienza  di  cui  al terzo comma, il giudice fissa apposita udienza per la decisione della causa nel rispetto dei termini a comparire».</a:t>
            </a:r>
          </a:p>
          <a:p>
            <a:endParaRPr lang="it-IT" dirty="0"/>
          </a:p>
        </p:txBody>
      </p:sp>
    </p:spTree>
    <p:extLst>
      <p:ext uri="{BB962C8B-B14F-4D97-AF65-F5344CB8AC3E}">
        <p14:creationId xmlns:p14="http://schemas.microsoft.com/office/powerpoint/2010/main" val="50389559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LASTSLIDEVIEWED" val="309,1,Slide54"/>
</p:tagLst>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436D64C-2D49-4F67-AAE5-B0C5D4D62AFA}">
  <ds:schemaRefs>
    <ds:schemaRef ds:uri="1b33f3b5-1d24-4fc0-911b-0026e8a76e46"/>
    <ds:schemaRef ds:uri="http://purl.org/dc/elements/1.1/"/>
    <ds:schemaRef ds:uri="82f6a70b-822a-49c0-8be8-fa79a0fd7826"/>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 ds:uri="http://schemas.microsoft.com/office/2006/documentManagement/types"/>
    <ds:schemaRef ds:uri="http://schemas.microsoft.com/office/infopath/2007/PartnerControls"/>
  </ds:schemaRefs>
</ds:datastoreItem>
</file>

<file path=customXml/itemProps2.xml><?xml version="1.0" encoding="utf-8"?>
<ds:datastoreItem xmlns:ds="http://schemas.openxmlformats.org/officeDocument/2006/customXml" ds:itemID="{8B76E088-F1B7-484E-9B57-368135802A8C}">
  <ds:schemaRefs>
    <ds:schemaRef ds:uri="http://schemas.microsoft.com/sharepoint/v3/contenttype/forms"/>
  </ds:schemaRefs>
</ds:datastoreItem>
</file>

<file path=customXml/itemProps3.xml><?xml version="1.0" encoding="utf-8"?>
<ds:datastoreItem xmlns:ds="http://schemas.openxmlformats.org/officeDocument/2006/customXml" ds:itemID="{FDAA95D2-426F-43BD-8FD5-DDFDE2D13177}"/>
</file>

<file path=docProps/app.xml><?xml version="1.0" encoding="utf-8"?>
<Properties xmlns="http://schemas.openxmlformats.org/officeDocument/2006/extended-properties" xmlns:vt="http://schemas.openxmlformats.org/officeDocument/2006/docPropsVTypes">
  <TotalTime>0</TotalTime>
  <Words>1306</Words>
  <Application>Microsoft Office PowerPoint</Application>
  <PresentationFormat>Widescreen</PresentationFormat>
  <Paragraphs>40</Paragraphs>
  <Slides>14</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14</vt:i4>
      </vt:variant>
    </vt:vector>
  </HeadingPairs>
  <TitlesOfParts>
    <vt:vector size="22" baseType="lpstr">
      <vt:lpstr>Arial</vt:lpstr>
      <vt:lpstr>Calibri</vt:lpstr>
      <vt:lpstr>Century Gothic</vt:lpstr>
      <vt:lpstr>Helvetica</vt:lpstr>
      <vt:lpstr>Raleway</vt:lpstr>
      <vt:lpstr>Times New Roman</vt:lpstr>
      <vt:lpstr>Wingdings 3</vt:lpstr>
      <vt:lpstr>Simple Light</vt:lpstr>
      <vt:lpstr>Presentazione standard di PowerPoint</vt:lpstr>
      <vt:lpstr>Indice</vt:lpstr>
      <vt:lpstr>Obiettivi</vt:lpstr>
      <vt:lpstr>Consigliere istruttore: art. 349-bis nomina dell’istruttore</vt:lpstr>
      <vt:lpstr>Nomina del consigliere istruttore</vt:lpstr>
      <vt:lpstr>Trattazione: art. 350</vt:lpstr>
      <vt:lpstr>Modifica alla disciplina dell’inibitoria: art. 283</vt:lpstr>
      <vt:lpstr>Modifica alla disciplina dell’inibitoria: art. 283</vt:lpstr>
      <vt:lpstr>Provvedimenti sull’esecuzione provvisoria: art. 351</vt:lpstr>
      <vt:lpstr>Fase decisoria: art. 352</vt:lpstr>
      <vt:lpstr>Modifiche alla fase decisoria: 1. decisione a seguito di scambio di scritti difensivi finali</vt:lpstr>
      <vt:lpstr>Modifiche alla fase decisoria: 2. decisione a seguito di discussione orale </vt:lpstr>
      <vt:lpstr>Presentazione standard di PowerPoint</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romana.cipolla@gmail.com</dc:creator>
  <cp:lastModifiedBy>Alessandra Alfieri</cp:lastModifiedBy>
  <cp:revision>114</cp:revision>
  <dcterms:created xsi:type="dcterms:W3CDTF">2021-07-29T09:49:52Z</dcterms:created>
  <dcterms:modified xsi:type="dcterms:W3CDTF">2023-06-15T16:05:16Z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MediaServiceImageTags">
    <vt:lpwstr/>
  </property>
</Properties>
</file>