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custom-properties" Target="docProps/custom.xml"/><Relationship Id="rId2" Type="http://schemas.openxmlformats.org/officeDocument/2006/relationships/officeDocument" Target="ppt/presentation.xml"/><Relationship Id="rId1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  <p:sldMasterId id="2147483709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</p:sldIdLst>
  <p:sldSz cy="5143500" cx="9144000"/>
  <p:notesSz cx="6858000" cy="9144000"/>
  <p:embeddedFontLst>
    <p:embeddedFont>
      <p:font typeface="Roboto Slab Light"/>
      <p:regular r:id="rId49"/>
      <p:bold r:id="rId50"/>
    </p:embeddedFont>
    <p:embeddedFont>
      <p:font typeface="Bebas Neue"/>
      <p:regular r:id="rId51"/>
    </p:embeddedFont>
    <p:embeddedFont>
      <p:font typeface="Overpass"/>
      <p:regular r:id="rId52"/>
      <p:bold r:id="rId53"/>
      <p:italic r:id="rId54"/>
      <p:boldItalic r:id="rId55"/>
    </p:embeddedFont>
    <p:embeddedFont>
      <p:font typeface="Fira Sans Extra Condensed Medium"/>
      <p:regular r:id="rId56"/>
      <p:bold r:id="rId57"/>
      <p:italic r:id="rId58"/>
      <p:boldItalic r:id="rId59"/>
    </p:embeddedFont>
    <p:embeddedFont>
      <p:font typeface="Overpass ExtraLight"/>
      <p:regular r:id="rId60"/>
      <p:bold r:id="rId61"/>
      <p:italic r:id="rId62"/>
      <p:boldItalic r:id="rId63"/>
    </p:embeddedFont>
    <p:embeddedFont>
      <p:font typeface="Overpass Light"/>
      <p:regular r:id="rId64"/>
      <p:bold r:id="rId65"/>
      <p:italic r:id="rId66"/>
      <p:boldItalic r:id="rId6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68" roundtripDataSignature="AMtx7mhr9s8cZeCuA3hSRWUODQ3AegsD1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EF855C6-D7E5-46CD-AD6D-2D3558F91C8C}">
  <a:tblStyle styleId="{DEF855C6-D7E5-46CD-AD6D-2D3558F91C8C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8E7E7"/>
          </a:solidFill>
        </a:fill>
      </a:tcStyle>
    </a:wholeTbl>
    <a:band1H>
      <a:tcTxStyle b="off" i="off"/>
      <a:tcStyle>
        <a:fill>
          <a:solidFill>
            <a:srgbClr val="F0CBCB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F0CBCB"/>
          </a:solidFill>
        </a:fill>
      </a:tcStyle>
    </a:band1V>
    <a:band2V>
      <a:tcTxStyle b="off" i="off"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9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63" Type="http://schemas.openxmlformats.org/officeDocument/2006/relationships/font" Target="fonts/OverpassExtraLight-boldItalic.fntdata"/><Relationship Id="rId21" Type="http://schemas.openxmlformats.org/officeDocument/2006/relationships/slide" Target="slides/slide14.xml"/><Relationship Id="rId68" Type="http://customschemas.google.com/relationships/presentationmetadata" Target="metadata"/><Relationship Id="rId7" Type="http://schemas.openxmlformats.org/officeDocument/2006/relationships/notesMaster" Target="notesMasters/notesMaster1.xml"/><Relationship Id="rId71" Type="http://schemas.openxmlformats.org/officeDocument/2006/relationships/customXml" Target="../customXml/item3.xml"/><Relationship Id="rId2" Type="http://schemas.openxmlformats.org/officeDocument/2006/relationships/viewProps" Target="viewProps.xml"/><Relationship Id="rId29" Type="http://schemas.openxmlformats.org/officeDocument/2006/relationships/slide" Target="slides/slide22.xml"/><Relationship Id="rId16" Type="http://schemas.openxmlformats.org/officeDocument/2006/relationships/slide" Target="slides/slide9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66" Type="http://schemas.openxmlformats.org/officeDocument/2006/relationships/font" Target="fonts/OverpassLight-italic.fntdata"/><Relationship Id="rId24" Type="http://schemas.openxmlformats.org/officeDocument/2006/relationships/slide" Target="slides/slide17.xml"/><Relationship Id="rId53" Type="http://schemas.openxmlformats.org/officeDocument/2006/relationships/font" Target="fonts/Overpass-bold.fntdata"/><Relationship Id="rId11" Type="http://schemas.openxmlformats.org/officeDocument/2006/relationships/slide" Target="slides/slide4.xml"/><Relationship Id="rId58" Type="http://schemas.openxmlformats.org/officeDocument/2006/relationships/font" Target="fonts/FiraSansExtraCondensedMedium-italic.fntdata"/><Relationship Id="rId5" Type="http://schemas.openxmlformats.org/officeDocument/2006/relationships/slideMaster" Target="slideMasters/slideMaster1.xml"/><Relationship Id="rId61" Type="http://schemas.openxmlformats.org/officeDocument/2006/relationships/font" Target="fonts/OverpassExtraLight-bold.fntdata"/><Relationship Id="rId19" Type="http://schemas.openxmlformats.org/officeDocument/2006/relationships/slide" Target="slides/slide12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64" Type="http://schemas.openxmlformats.org/officeDocument/2006/relationships/font" Target="fonts/OverpassLight-regular.fntdata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56" Type="http://schemas.openxmlformats.org/officeDocument/2006/relationships/font" Target="fonts/FiraSansExtraCondensedMedium-regular.fntdata"/><Relationship Id="rId14" Type="http://schemas.openxmlformats.org/officeDocument/2006/relationships/slide" Target="slides/slide7.xml"/><Relationship Id="rId69" Type="http://schemas.openxmlformats.org/officeDocument/2006/relationships/customXml" Target="../customXml/item1.xml"/><Relationship Id="rId8" Type="http://schemas.openxmlformats.org/officeDocument/2006/relationships/slide" Target="slides/slide1.xml"/><Relationship Id="rId51" Type="http://schemas.openxmlformats.org/officeDocument/2006/relationships/font" Target="fonts/BebasNeue-regular.fntdata"/><Relationship Id="rId3" Type="http://schemas.openxmlformats.org/officeDocument/2006/relationships/presProps" Target="presProps.xml"/><Relationship Id="rId46" Type="http://schemas.openxmlformats.org/officeDocument/2006/relationships/slide" Target="slides/slide39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67" Type="http://schemas.openxmlformats.org/officeDocument/2006/relationships/font" Target="fonts/OverpassLight-boldItalic.fntdata"/><Relationship Id="rId25" Type="http://schemas.openxmlformats.org/officeDocument/2006/relationships/slide" Target="slides/slide18.xml"/><Relationship Id="rId12" Type="http://schemas.openxmlformats.org/officeDocument/2006/relationships/slide" Target="slides/slide5.xml"/><Relationship Id="rId59" Type="http://schemas.openxmlformats.org/officeDocument/2006/relationships/font" Target="fonts/FiraSansExtraCondensedMedium-boldItalic.fntdata"/><Relationship Id="rId17" Type="http://schemas.openxmlformats.org/officeDocument/2006/relationships/slide" Target="slides/slide10.xml"/><Relationship Id="rId41" Type="http://schemas.openxmlformats.org/officeDocument/2006/relationships/slide" Target="slides/slide34.xml"/><Relationship Id="rId62" Type="http://schemas.openxmlformats.org/officeDocument/2006/relationships/font" Target="fonts/OverpassExtraLight-italic.fntdata"/><Relationship Id="rId20" Type="http://schemas.openxmlformats.org/officeDocument/2006/relationships/slide" Target="slides/slide13.xml"/><Relationship Id="rId54" Type="http://schemas.openxmlformats.org/officeDocument/2006/relationships/font" Target="fonts/Overpass-italic.fntdata"/><Relationship Id="rId70" Type="http://schemas.openxmlformats.org/officeDocument/2006/relationships/customXml" Target="../customXml/item2.xml"/><Relationship Id="rId1" Type="http://schemas.openxmlformats.org/officeDocument/2006/relationships/theme" Target="theme/theme2.xml"/><Relationship Id="rId6" Type="http://schemas.openxmlformats.org/officeDocument/2006/relationships/slideMaster" Target="slideMasters/slideMaster2.xml"/><Relationship Id="rId49" Type="http://schemas.openxmlformats.org/officeDocument/2006/relationships/font" Target="fonts/RobotoSlabLight-regular.fntdata"/><Relationship Id="rId36" Type="http://schemas.openxmlformats.org/officeDocument/2006/relationships/slide" Target="slides/slide29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57" Type="http://schemas.openxmlformats.org/officeDocument/2006/relationships/font" Target="fonts/FiraSansExtraCondensedMedium-bold.fntdata"/><Relationship Id="rId15" Type="http://schemas.openxmlformats.org/officeDocument/2006/relationships/slide" Target="slides/slide8.xml"/><Relationship Id="rId44" Type="http://schemas.openxmlformats.org/officeDocument/2006/relationships/slide" Target="slides/slide37.xml"/><Relationship Id="rId31" Type="http://schemas.openxmlformats.org/officeDocument/2006/relationships/slide" Target="slides/slide24.xml"/><Relationship Id="rId65" Type="http://schemas.openxmlformats.org/officeDocument/2006/relationships/font" Target="fonts/OverpassLight-bold.fntdata"/><Relationship Id="rId60" Type="http://schemas.openxmlformats.org/officeDocument/2006/relationships/font" Target="fonts/OverpassExtraLight-regular.fntdata"/><Relationship Id="rId52" Type="http://schemas.openxmlformats.org/officeDocument/2006/relationships/font" Target="fonts/Overpass-regular.fntdata"/><Relationship Id="rId10" Type="http://schemas.openxmlformats.org/officeDocument/2006/relationships/slide" Target="slides/slide3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39" Type="http://schemas.openxmlformats.org/officeDocument/2006/relationships/slide" Target="slides/slide32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4" Type="http://schemas.openxmlformats.org/officeDocument/2006/relationships/slide" Target="slides/slide27.xml"/><Relationship Id="rId50" Type="http://schemas.openxmlformats.org/officeDocument/2006/relationships/font" Target="fonts/RobotoSlabLight-bold.fntdata"/><Relationship Id="rId55" Type="http://schemas.openxmlformats.org/officeDocument/2006/relationships/font" Target="fonts/Overpass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7" name="Shape 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" name="Google Shape;898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9" name="Google Shape;89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8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Google Shape;959;g25e13533f0b_1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0" name="Google Shape;960;g25e13533f0b_1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6" name="Shape 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Google Shape;967;g257ef6626ac_0_10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8" name="Google Shape;968;g257ef6626ac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1" name="Shape 9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" name="Google Shape;972;g257bd5a547b_10_45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3" name="Google Shape;973;g257bd5a547b_10_4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5" name="Shape 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Google Shape;986;g257ef6626ac_0_1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87" name="Google Shape;987;g257ef6626ac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0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Google Shape;991;g257ef6626ac_0_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2" name="Google Shape;992;g257ef6626ac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6" name="Shape 9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7" name="Google Shape;997;g25e13533f0b_1_4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8" name="Google Shape;998;g25e13533f0b_1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1" name="Shape 10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Google Shape;1002;g257bd5a547b_10_137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3" name="Google Shape;1003;g257bd5a547b_10_13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5" name="Shape 1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" name="Google Shape;1016;g259c988d16b_4_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7" name="Google Shape;1017;g259c988d16b_4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3" name="Shape 10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Google Shape;1034;g257ef6626ac_0_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5" name="Google Shape;1035;g257ef6626ac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7" name="Shape 1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Google Shape;1048;g257ef6626ac_0_6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9" name="Google Shape;1049;g257ef6626ac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8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" name="Google Shape;909;g257ef6626ac_0_9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0" name="Google Shape;910;g257ef6626ac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6" name="Shape 1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Google Shape;1057;g257ef6626ac_0_7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8" name="Google Shape;1058;g257ef6626ac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3" name="Shape 10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Google Shape;1064;g2587a7c679e_1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65" name="Google Shape;1065;g2587a7c679e_1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8" name="Shape 10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" name="Google Shape;1069;g2587a7c679e_1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70" name="Google Shape;1070;g2587a7c679e_1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3" name="Shape 10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Google Shape;1074;g2587a7c679e_1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75" name="Google Shape;1075;g2587a7c679e_1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8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g2587a7c679e_1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80" name="Google Shape;1080;g2587a7c679e_1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3" name="Shape 1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Google Shape;1084;g2587a7c679e_1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85" name="Google Shape;1085;g2587a7c679e_1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8" name="Shape 10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Google Shape;1089;g2587a7c679e_1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90" name="Google Shape;1090;g2587a7c679e_1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3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g2587a7c679e_1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95" name="Google Shape;1095;g2587a7c679e_1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8" name="Shape 10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" name="Google Shape;1099;g257bd5a547b_1_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0" name="Google Shape;1100;g257bd5a547b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6" name="Shape 1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" name="Google Shape;1107;g257bd5a547b_0_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8" name="Google Shape;1108;g257bd5a547b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4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g259c988d16b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6" name="Google Shape;916;g259c988d16b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9" name="Shape 1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0" name="Google Shape;1120;g2587a7c679e_1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21" name="Google Shape;1121;g2587a7c679e_1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4" name="Shape 1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5" name="Google Shape;1125;g2587a7c679e_1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26" name="Google Shape;1126;g2587a7c679e_1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9" name="Shape 1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" name="Google Shape;1130;g257bd5a547b_5_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1" name="Google Shape;1131;g257bd5a547b_5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8" name="Shape 1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9" name="Google Shape;1139;g25f00cf1fa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40" name="Google Shape;1140;g25f00cf1fa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3" name="Shape 1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4" name="Google Shape;1144;g25e13533f0b_1_4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5" name="Google Shape;1145;g25e13533f0b_1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8" name="Shape 1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" name="Google Shape;1149;g25e13533f0b_1_5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0" name="Google Shape;1150;g25e13533f0b_1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2" name="Shape 1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3" name="Google Shape;1163;g259e90d77b5_3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4" name="Google Shape;1164;g259e90d77b5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8" name="Shape 1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9" name="Google Shape;1169;g259e90d77b5_3_4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70" name="Google Shape;1170;g259e90d77b5_3_4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3" name="Shape 1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4" name="Google Shape;1174;g259e90d77b5_3_90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5" name="Google Shape;1175;g259e90d77b5_3_9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9" name="Shape 1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0" name="Google Shape;1180;g259e90d77b5_3_13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81" name="Google Shape;1181;g259e90d77b5_3_13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9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Google Shape;920;g259c8df2baf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1" name="Google Shape;921;g259c8df2baf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4" name="Shape 1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5" name="Google Shape;1185;g259c8df2baf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6" name="Google Shape;1186;g259c8df2ba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7" name="Shape 1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" name="Google Shape;1198;g25db5e48d2f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9" name="Google Shape;1199;g25db5e48d2f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4" name="Shape 9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" name="Google Shape;925;g257bd5a547b_10_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6" name="Google Shape;926;g257bd5a547b_1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9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" name="Google Shape;930;g259c8df2baf_3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1" name="Google Shape;931;g259c8df2baf_3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4" name="Shape 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Google Shape;935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6" name="Google Shape;93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0" name="Shape 9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Google Shape;941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2" name="Google Shape;942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2" name="Shape 9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" name="Google Shape;953;g25e13533f0b_1_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4" name="Google Shape;954;g25e13533f0b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85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0;p85"/>
          <p:cNvSpPr/>
          <p:nvPr/>
        </p:nvSpPr>
        <p:spPr>
          <a:xfrm>
            <a:off x="-94450" y="2571750"/>
            <a:ext cx="9308100" cy="2589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" name="Google Shape;11;p85"/>
          <p:cNvGrpSpPr/>
          <p:nvPr/>
        </p:nvGrpSpPr>
        <p:grpSpPr>
          <a:xfrm>
            <a:off x="103225" y="2571750"/>
            <a:ext cx="8940900" cy="2481600"/>
            <a:chOff x="103225" y="2571750"/>
            <a:chExt cx="8940900" cy="2481600"/>
          </a:xfrm>
        </p:grpSpPr>
        <p:cxnSp>
          <p:nvCxnSpPr>
            <p:cNvPr id="12" name="Google Shape;12;p85"/>
            <p:cNvCxnSpPr/>
            <p:nvPr/>
          </p:nvCxnSpPr>
          <p:spPr>
            <a:xfrm>
              <a:off x="103225" y="2571750"/>
              <a:ext cx="0" cy="248160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" name="Google Shape;13;p85"/>
            <p:cNvCxnSpPr/>
            <p:nvPr/>
          </p:nvCxnSpPr>
          <p:spPr>
            <a:xfrm>
              <a:off x="9044125" y="2571750"/>
              <a:ext cx="0" cy="248160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85"/>
            <p:cNvCxnSpPr/>
            <p:nvPr/>
          </p:nvCxnSpPr>
          <p:spPr>
            <a:xfrm>
              <a:off x="103225" y="5053350"/>
              <a:ext cx="8940900" cy="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5" name="Google Shape;15;p85"/>
          <p:cNvSpPr txBox="1"/>
          <p:nvPr/>
        </p:nvSpPr>
        <p:spPr>
          <a:xfrm>
            <a:off x="4697175" y="1320225"/>
            <a:ext cx="3616800" cy="17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t/>
            </a:r>
            <a:endParaRPr b="0" i="0" sz="6000" u="none" cap="none" strike="noStrike">
              <a:solidFill>
                <a:srgbClr val="000000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6" name="Google Shape;16;p85"/>
          <p:cNvSpPr txBox="1"/>
          <p:nvPr/>
        </p:nvSpPr>
        <p:spPr>
          <a:xfrm>
            <a:off x="5911825" y="2977800"/>
            <a:ext cx="2402100" cy="717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Roboto Slab Light"/>
              <a:ea typeface="Roboto Slab Light"/>
              <a:cs typeface="Roboto Slab Light"/>
              <a:sym typeface="Roboto Slab Light"/>
            </a:endParaRPr>
          </a:p>
        </p:txBody>
      </p:sp>
      <p:sp>
        <p:nvSpPr>
          <p:cNvPr id="17" name="Google Shape;17;p85"/>
          <p:cNvSpPr txBox="1"/>
          <p:nvPr>
            <p:ph type="ctrTitle"/>
          </p:nvPr>
        </p:nvSpPr>
        <p:spPr>
          <a:xfrm>
            <a:off x="2194775" y="1457250"/>
            <a:ext cx="4754400" cy="222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7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18" name="Google Shape;18;p85"/>
          <p:cNvSpPr txBox="1"/>
          <p:nvPr>
            <p:ph idx="1" type="subTitle"/>
          </p:nvPr>
        </p:nvSpPr>
        <p:spPr>
          <a:xfrm>
            <a:off x="2364775" y="3681600"/>
            <a:ext cx="4417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2">
  <p:cSld name="TITLE_ONLY_2_3">
    <p:bg>
      <p:bgPr>
        <a:solidFill>
          <a:schemeClr val="dk1"/>
        </a:solidFill>
      </p:bgPr>
    </p:bg>
    <p:spTree>
      <p:nvGrpSpPr>
        <p:cNvPr id="783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g257bd5a547b_10_1710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5" name="Google Shape;785;g257bd5a547b_10_1710"/>
          <p:cNvSpPr/>
          <p:nvPr/>
        </p:nvSpPr>
        <p:spPr>
          <a:xfrm>
            <a:off x="0" y="1234075"/>
            <a:ext cx="2906400" cy="267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86" name="Google Shape;786;g257bd5a547b_10_1710"/>
          <p:cNvCxnSpPr/>
          <p:nvPr/>
        </p:nvCxnSpPr>
        <p:spPr>
          <a:xfrm>
            <a:off x="103800" y="1235275"/>
            <a:ext cx="0" cy="26886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87" name="Google Shape;787;g257bd5a547b_10_1710"/>
          <p:cNvSpPr txBox="1"/>
          <p:nvPr>
            <p:ph type="title"/>
          </p:nvPr>
        </p:nvSpPr>
        <p:spPr>
          <a:xfrm>
            <a:off x="713225" y="2183550"/>
            <a:ext cx="2270700" cy="7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TITLE_ONLY_6">
    <p:bg>
      <p:bgPr>
        <a:solidFill>
          <a:schemeClr val="dk1"/>
        </a:solidFill>
      </p:bgPr>
    </p:bg>
    <p:spTree>
      <p:nvGrpSpPr>
        <p:cNvPr id="788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g257bd5a547b_10_1715"/>
          <p:cNvSpPr txBox="1"/>
          <p:nvPr>
            <p:ph type="title"/>
          </p:nvPr>
        </p:nvSpPr>
        <p:spPr>
          <a:xfrm>
            <a:off x="6270600" y="1898400"/>
            <a:ext cx="2169300" cy="13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90" name="Google Shape;790;g257bd5a547b_10_1715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 9">
  <p:cSld name="CUSTOM_2_1_1">
    <p:spTree>
      <p:nvGrpSpPr>
        <p:cNvPr id="79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g257bd5a547b_10_1718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3" name="Google Shape;793;g257bd5a547b_10_1718"/>
          <p:cNvSpPr/>
          <p:nvPr/>
        </p:nvSpPr>
        <p:spPr>
          <a:xfrm>
            <a:off x="0" y="2565177"/>
            <a:ext cx="9144000" cy="257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94" name="Google Shape;794;g257bd5a547b_10_1718"/>
          <p:cNvGrpSpPr/>
          <p:nvPr/>
        </p:nvGrpSpPr>
        <p:grpSpPr>
          <a:xfrm>
            <a:off x="101550" y="2565175"/>
            <a:ext cx="8941926" cy="2472300"/>
            <a:chOff x="101550" y="2565175"/>
            <a:chExt cx="8941926" cy="2472300"/>
          </a:xfrm>
        </p:grpSpPr>
        <p:cxnSp>
          <p:nvCxnSpPr>
            <p:cNvPr id="795" name="Google Shape;795;g257bd5a547b_10_1718"/>
            <p:cNvCxnSpPr/>
            <p:nvPr/>
          </p:nvCxnSpPr>
          <p:spPr>
            <a:xfrm>
              <a:off x="102576" y="5037300"/>
              <a:ext cx="8940900" cy="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96" name="Google Shape;796;g257bd5a547b_10_1718"/>
            <p:cNvCxnSpPr/>
            <p:nvPr/>
          </p:nvCxnSpPr>
          <p:spPr>
            <a:xfrm>
              <a:off x="9042450" y="2565175"/>
              <a:ext cx="0" cy="247230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97" name="Google Shape;797;g257bd5a547b_10_1718"/>
            <p:cNvCxnSpPr/>
            <p:nvPr/>
          </p:nvCxnSpPr>
          <p:spPr>
            <a:xfrm>
              <a:off x="101550" y="2565175"/>
              <a:ext cx="0" cy="247230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798" name="Google Shape;798;g257bd5a547b_10_1718"/>
          <p:cNvSpPr txBox="1"/>
          <p:nvPr>
            <p:ph idx="1" type="subTitle"/>
          </p:nvPr>
        </p:nvSpPr>
        <p:spPr>
          <a:xfrm>
            <a:off x="656175" y="3176932"/>
            <a:ext cx="17631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9" name="Google Shape;799;g257bd5a547b_10_1718"/>
          <p:cNvSpPr txBox="1"/>
          <p:nvPr>
            <p:ph idx="2" type="subTitle"/>
          </p:nvPr>
        </p:nvSpPr>
        <p:spPr>
          <a:xfrm>
            <a:off x="2683325" y="3176932"/>
            <a:ext cx="17649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lt2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00" name="Google Shape;800;g257bd5a547b_10_1718"/>
          <p:cNvSpPr txBox="1"/>
          <p:nvPr>
            <p:ph idx="3" type="subTitle"/>
          </p:nvPr>
        </p:nvSpPr>
        <p:spPr>
          <a:xfrm>
            <a:off x="6725625" y="3176932"/>
            <a:ext cx="17649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lt2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01" name="Google Shape;801;g257bd5a547b_10_1718"/>
          <p:cNvSpPr txBox="1"/>
          <p:nvPr>
            <p:ph idx="4" type="subTitle"/>
          </p:nvPr>
        </p:nvSpPr>
        <p:spPr>
          <a:xfrm>
            <a:off x="4710283" y="3176932"/>
            <a:ext cx="17649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02" name="Google Shape;802;g257bd5a547b_10_1718"/>
          <p:cNvSpPr txBox="1"/>
          <p:nvPr>
            <p:ph type="title"/>
          </p:nvPr>
        </p:nvSpPr>
        <p:spPr>
          <a:xfrm>
            <a:off x="1782363" y="321150"/>
            <a:ext cx="5580300" cy="6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 10">
  <p:cSld name="CUSTOM_2_1_1_1">
    <p:bg>
      <p:bgPr>
        <a:solidFill>
          <a:schemeClr val="dk1"/>
        </a:solidFill>
      </p:bgPr>
    </p:bg>
    <p:spTree>
      <p:nvGrpSpPr>
        <p:cNvPr id="803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g257bd5a547b_10_1730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5" name="Google Shape;805;g257bd5a547b_10_1730"/>
          <p:cNvSpPr txBox="1"/>
          <p:nvPr>
            <p:ph idx="1" type="subTitle"/>
          </p:nvPr>
        </p:nvSpPr>
        <p:spPr>
          <a:xfrm>
            <a:off x="5210075" y="2870672"/>
            <a:ext cx="17631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06" name="Google Shape;806;g257bd5a547b_10_1730"/>
          <p:cNvSpPr txBox="1"/>
          <p:nvPr>
            <p:ph idx="2" type="subTitle"/>
          </p:nvPr>
        </p:nvSpPr>
        <p:spPr>
          <a:xfrm>
            <a:off x="5210075" y="3877838"/>
            <a:ext cx="17649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07" name="Google Shape;807;g257bd5a547b_10_1730"/>
          <p:cNvSpPr txBox="1"/>
          <p:nvPr>
            <p:ph idx="3" type="subTitle"/>
          </p:nvPr>
        </p:nvSpPr>
        <p:spPr>
          <a:xfrm>
            <a:off x="5210075" y="837463"/>
            <a:ext cx="17649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08" name="Google Shape;808;g257bd5a547b_10_1730"/>
          <p:cNvSpPr txBox="1"/>
          <p:nvPr>
            <p:ph idx="4" type="subTitle"/>
          </p:nvPr>
        </p:nvSpPr>
        <p:spPr>
          <a:xfrm>
            <a:off x="5210075" y="1849820"/>
            <a:ext cx="17649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09" name="Google Shape;809;g257bd5a547b_10_1730"/>
          <p:cNvSpPr txBox="1"/>
          <p:nvPr>
            <p:ph type="title"/>
          </p:nvPr>
        </p:nvSpPr>
        <p:spPr>
          <a:xfrm>
            <a:off x="713225" y="1825729"/>
            <a:ext cx="2930400" cy="14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SECTION_HEADER_2">
    <p:bg>
      <p:bgPr>
        <a:solidFill>
          <a:schemeClr val="dk1"/>
        </a:solidFill>
      </p:bgPr>
    </p:bg>
    <p:spTree>
      <p:nvGrpSpPr>
        <p:cNvPr id="810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g257bd5a547b_10_1737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2" name="Google Shape;812;g257bd5a547b_10_1737"/>
          <p:cNvSpPr txBox="1"/>
          <p:nvPr>
            <p:ph type="title"/>
          </p:nvPr>
        </p:nvSpPr>
        <p:spPr>
          <a:xfrm>
            <a:off x="1067805" y="2016996"/>
            <a:ext cx="1663200" cy="93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0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813" name="Google Shape;813;g257bd5a547b_10_1737"/>
          <p:cNvSpPr txBox="1"/>
          <p:nvPr>
            <p:ph idx="2" type="title"/>
          </p:nvPr>
        </p:nvSpPr>
        <p:spPr>
          <a:xfrm>
            <a:off x="2704980" y="1687479"/>
            <a:ext cx="4321500" cy="123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Overpass"/>
              <a:buNone/>
              <a:defRPr b="1" sz="9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/>
        </p:txBody>
      </p:sp>
      <p:sp>
        <p:nvSpPr>
          <p:cNvPr id="814" name="Google Shape;814;g257bd5a547b_10_1737"/>
          <p:cNvSpPr txBox="1"/>
          <p:nvPr>
            <p:ph idx="1" type="subTitle"/>
          </p:nvPr>
        </p:nvSpPr>
        <p:spPr>
          <a:xfrm>
            <a:off x="5990546" y="2017000"/>
            <a:ext cx="1936500" cy="1104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TITLE_ONLY_5">
    <p:spTree>
      <p:nvGrpSpPr>
        <p:cNvPr id="815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Google Shape;816;g257bd5a547b_10_1742"/>
          <p:cNvSpPr txBox="1"/>
          <p:nvPr>
            <p:ph type="title"/>
          </p:nvPr>
        </p:nvSpPr>
        <p:spPr>
          <a:xfrm>
            <a:off x="699000" y="428125"/>
            <a:ext cx="77460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17" name="Google Shape;817;g257bd5a547b_10_1742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5">
  <p:cSld name="TITLE_ONLY_5_1">
    <p:bg>
      <p:bgPr>
        <a:solidFill>
          <a:schemeClr val="dk1"/>
        </a:solidFill>
      </p:bgPr>
    </p:bg>
    <p:spTree>
      <p:nvGrpSpPr>
        <p:cNvPr id="818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Google Shape;819;g257bd5a547b_10_1745"/>
          <p:cNvSpPr txBox="1"/>
          <p:nvPr>
            <p:ph type="title"/>
          </p:nvPr>
        </p:nvSpPr>
        <p:spPr>
          <a:xfrm>
            <a:off x="699000" y="744746"/>
            <a:ext cx="21150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20" name="Google Shape;820;g257bd5a547b_10_1745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7">
  <p:cSld name="TITLE_ONLY_4">
    <p:spTree>
      <p:nvGrpSpPr>
        <p:cNvPr id="82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g257bd5a547b_10_1748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3" name="Google Shape;823;g257bd5a547b_10_1748"/>
          <p:cNvSpPr/>
          <p:nvPr/>
        </p:nvSpPr>
        <p:spPr>
          <a:xfrm>
            <a:off x="2897" y="-49925"/>
            <a:ext cx="9144000" cy="5208300"/>
          </a:xfrm>
          <a:prstGeom prst="rect">
            <a:avLst/>
          </a:prstGeom>
          <a:solidFill>
            <a:schemeClr val="dk1">
              <a:alpha val="62745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4" name="Google Shape;824;g257bd5a547b_10_1748"/>
          <p:cNvSpPr/>
          <p:nvPr/>
        </p:nvSpPr>
        <p:spPr>
          <a:xfrm>
            <a:off x="2724150" y="0"/>
            <a:ext cx="369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25" name="Google Shape;825;g257bd5a547b_10_1748"/>
          <p:cNvCxnSpPr/>
          <p:nvPr/>
        </p:nvCxnSpPr>
        <p:spPr>
          <a:xfrm>
            <a:off x="2703648" y="106200"/>
            <a:ext cx="38118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26" name="Google Shape;826;g257bd5a547b_10_1748"/>
          <p:cNvCxnSpPr/>
          <p:nvPr/>
        </p:nvCxnSpPr>
        <p:spPr>
          <a:xfrm>
            <a:off x="2703648" y="5037300"/>
            <a:ext cx="38118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27" name="Google Shape;827;g257bd5a547b_10_1748"/>
          <p:cNvSpPr txBox="1"/>
          <p:nvPr>
            <p:ph type="title"/>
          </p:nvPr>
        </p:nvSpPr>
        <p:spPr>
          <a:xfrm>
            <a:off x="2724150" y="354084"/>
            <a:ext cx="3695700" cy="78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8">
  <p:cSld name="TITLE_ONLY_4_1">
    <p:bg>
      <p:bgPr>
        <a:solidFill>
          <a:schemeClr val="dk1"/>
        </a:solidFill>
      </p:bgPr>
    </p:bg>
    <p:spTree>
      <p:nvGrpSpPr>
        <p:cNvPr id="828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Google Shape;829;g257bd5a547b_10_1755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0" name="Google Shape;830;g257bd5a547b_10_1755"/>
          <p:cNvSpPr txBox="1"/>
          <p:nvPr>
            <p:ph type="title"/>
          </p:nvPr>
        </p:nvSpPr>
        <p:spPr>
          <a:xfrm>
            <a:off x="713225" y="682725"/>
            <a:ext cx="2084100" cy="78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1">
  <p:cSld name="CUSTOM_4">
    <p:spTree>
      <p:nvGrpSpPr>
        <p:cNvPr id="83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Google Shape;832;g257bd5a547b_10_1758"/>
          <p:cNvSpPr txBox="1"/>
          <p:nvPr>
            <p:ph type="title"/>
          </p:nvPr>
        </p:nvSpPr>
        <p:spPr>
          <a:xfrm>
            <a:off x="678626" y="323575"/>
            <a:ext cx="77955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33" name="Google Shape;833;g257bd5a547b_10_1758"/>
          <p:cNvSpPr txBox="1"/>
          <p:nvPr>
            <p:ph idx="1" type="subTitle"/>
          </p:nvPr>
        </p:nvSpPr>
        <p:spPr>
          <a:xfrm>
            <a:off x="1129018" y="1419022"/>
            <a:ext cx="18744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34" name="Google Shape;834;g257bd5a547b_10_1758"/>
          <p:cNvSpPr txBox="1"/>
          <p:nvPr>
            <p:ph idx="2" type="subTitle"/>
          </p:nvPr>
        </p:nvSpPr>
        <p:spPr>
          <a:xfrm>
            <a:off x="1005268" y="1701365"/>
            <a:ext cx="21219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835" name="Google Shape;835;g257bd5a547b_10_1758"/>
          <p:cNvSpPr txBox="1"/>
          <p:nvPr>
            <p:ph idx="3" type="subTitle"/>
          </p:nvPr>
        </p:nvSpPr>
        <p:spPr>
          <a:xfrm>
            <a:off x="3549953" y="1414222"/>
            <a:ext cx="1874400" cy="28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36" name="Google Shape;836;g257bd5a547b_10_1758"/>
          <p:cNvSpPr txBox="1"/>
          <p:nvPr>
            <p:ph idx="4" type="subTitle"/>
          </p:nvPr>
        </p:nvSpPr>
        <p:spPr>
          <a:xfrm>
            <a:off x="3426503" y="1701365"/>
            <a:ext cx="21213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837" name="Google Shape;837;g257bd5a547b_10_1758"/>
          <p:cNvSpPr txBox="1"/>
          <p:nvPr>
            <p:ph idx="5" type="subTitle"/>
          </p:nvPr>
        </p:nvSpPr>
        <p:spPr>
          <a:xfrm>
            <a:off x="6059184" y="1414222"/>
            <a:ext cx="1871700" cy="28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38" name="Google Shape;838;g257bd5a547b_10_1758"/>
          <p:cNvSpPr txBox="1"/>
          <p:nvPr>
            <p:ph idx="6" type="subTitle"/>
          </p:nvPr>
        </p:nvSpPr>
        <p:spPr>
          <a:xfrm>
            <a:off x="5883984" y="1701365"/>
            <a:ext cx="22221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839" name="Google Shape;839;g257bd5a547b_10_1758"/>
          <p:cNvSpPr txBox="1"/>
          <p:nvPr>
            <p:ph idx="7" type="subTitle"/>
          </p:nvPr>
        </p:nvSpPr>
        <p:spPr>
          <a:xfrm>
            <a:off x="1129018" y="2684950"/>
            <a:ext cx="18744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40" name="Google Shape;840;g257bd5a547b_10_1758"/>
          <p:cNvSpPr txBox="1"/>
          <p:nvPr>
            <p:ph idx="8" type="subTitle"/>
          </p:nvPr>
        </p:nvSpPr>
        <p:spPr>
          <a:xfrm>
            <a:off x="1005268" y="2947812"/>
            <a:ext cx="21219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841" name="Google Shape;841;g257bd5a547b_10_1758"/>
          <p:cNvSpPr txBox="1"/>
          <p:nvPr>
            <p:ph idx="9" type="subTitle"/>
          </p:nvPr>
        </p:nvSpPr>
        <p:spPr>
          <a:xfrm>
            <a:off x="3551303" y="2684950"/>
            <a:ext cx="18717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42" name="Google Shape;842;g257bd5a547b_10_1758"/>
          <p:cNvSpPr txBox="1"/>
          <p:nvPr>
            <p:ph idx="13" type="subTitle"/>
          </p:nvPr>
        </p:nvSpPr>
        <p:spPr>
          <a:xfrm>
            <a:off x="3426503" y="2949365"/>
            <a:ext cx="21213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843" name="Google Shape;843;g257bd5a547b_10_1758"/>
          <p:cNvSpPr txBox="1"/>
          <p:nvPr>
            <p:ph idx="14" type="subTitle"/>
          </p:nvPr>
        </p:nvSpPr>
        <p:spPr>
          <a:xfrm>
            <a:off x="6059184" y="2684950"/>
            <a:ext cx="18717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44" name="Google Shape;844;g257bd5a547b_10_1758"/>
          <p:cNvSpPr txBox="1"/>
          <p:nvPr>
            <p:ph idx="15" type="subTitle"/>
          </p:nvPr>
        </p:nvSpPr>
        <p:spPr>
          <a:xfrm>
            <a:off x="5934384" y="2949365"/>
            <a:ext cx="21213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845" name="Google Shape;845;g257bd5a547b_10_1758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6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06"/>
          <p:cNvSpPr/>
          <p:nvPr/>
        </p:nvSpPr>
        <p:spPr>
          <a:xfrm>
            <a:off x="3189572" y="-61450"/>
            <a:ext cx="6166500" cy="5250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06"/>
          <p:cNvSpPr txBox="1"/>
          <p:nvPr>
            <p:ph type="title"/>
          </p:nvPr>
        </p:nvSpPr>
        <p:spPr>
          <a:xfrm>
            <a:off x="233850" y="1794300"/>
            <a:ext cx="2782800" cy="155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4" name="Google Shape;74;p106"/>
          <p:cNvSpPr txBox="1"/>
          <p:nvPr>
            <p:ph idx="1" type="subTitle"/>
          </p:nvPr>
        </p:nvSpPr>
        <p:spPr>
          <a:xfrm>
            <a:off x="4153278" y="3146801"/>
            <a:ext cx="1837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5" name="Google Shape;75;p106"/>
          <p:cNvSpPr txBox="1"/>
          <p:nvPr>
            <p:ph idx="2" type="subTitle"/>
          </p:nvPr>
        </p:nvSpPr>
        <p:spPr>
          <a:xfrm>
            <a:off x="3906378" y="3458361"/>
            <a:ext cx="2084700" cy="11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  <p:sp>
        <p:nvSpPr>
          <p:cNvPr id="76" name="Google Shape;76;p106"/>
          <p:cNvSpPr txBox="1"/>
          <p:nvPr>
            <p:ph idx="3" type="subTitle"/>
          </p:nvPr>
        </p:nvSpPr>
        <p:spPr>
          <a:xfrm>
            <a:off x="6374237" y="580394"/>
            <a:ext cx="19200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7" name="Google Shape;77;p106"/>
          <p:cNvSpPr txBox="1"/>
          <p:nvPr>
            <p:ph idx="4" type="subTitle"/>
          </p:nvPr>
        </p:nvSpPr>
        <p:spPr>
          <a:xfrm>
            <a:off x="6374239" y="883466"/>
            <a:ext cx="2082300" cy="111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2">
  <p:cSld name="CUSTOM_4_1">
    <p:bg>
      <p:bgPr>
        <a:solidFill>
          <a:schemeClr val="dk1"/>
        </a:solidFill>
      </p:bgPr>
    </p:bg>
    <p:spTree>
      <p:nvGrpSpPr>
        <p:cNvPr id="846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Google Shape;847;g257bd5a547b_10_1773"/>
          <p:cNvSpPr txBox="1"/>
          <p:nvPr>
            <p:ph type="title"/>
          </p:nvPr>
        </p:nvSpPr>
        <p:spPr>
          <a:xfrm>
            <a:off x="2397750" y="323575"/>
            <a:ext cx="60765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48" name="Google Shape;848;g257bd5a547b_10_1773"/>
          <p:cNvSpPr txBox="1"/>
          <p:nvPr>
            <p:ph idx="1" type="subTitle"/>
          </p:nvPr>
        </p:nvSpPr>
        <p:spPr>
          <a:xfrm>
            <a:off x="3201193" y="1571422"/>
            <a:ext cx="18744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49" name="Google Shape;849;g257bd5a547b_10_1773"/>
          <p:cNvSpPr txBox="1"/>
          <p:nvPr>
            <p:ph idx="2" type="subTitle"/>
          </p:nvPr>
        </p:nvSpPr>
        <p:spPr>
          <a:xfrm>
            <a:off x="3201193" y="1853765"/>
            <a:ext cx="21219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50" name="Google Shape;850;g257bd5a547b_10_1773"/>
          <p:cNvSpPr txBox="1"/>
          <p:nvPr>
            <p:ph idx="3" type="subTitle"/>
          </p:nvPr>
        </p:nvSpPr>
        <p:spPr>
          <a:xfrm>
            <a:off x="6341184" y="1566622"/>
            <a:ext cx="1874400" cy="28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51" name="Google Shape;851;g257bd5a547b_10_1773"/>
          <p:cNvSpPr txBox="1"/>
          <p:nvPr>
            <p:ph idx="4" type="subTitle"/>
          </p:nvPr>
        </p:nvSpPr>
        <p:spPr>
          <a:xfrm>
            <a:off x="6341184" y="1853765"/>
            <a:ext cx="21213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52" name="Google Shape;852;g257bd5a547b_10_1773"/>
          <p:cNvSpPr txBox="1"/>
          <p:nvPr>
            <p:ph idx="5" type="subTitle"/>
          </p:nvPr>
        </p:nvSpPr>
        <p:spPr>
          <a:xfrm>
            <a:off x="6341184" y="2665518"/>
            <a:ext cx="1871700" cy="28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53" name="Google Shape;853;g257bd5a547b_10_1773"/>
          <p:cNvSpPr txBox="1"/>
          <p:nvPr>
            <p:ph idx="6" type="subTitle"/>
          </p:nvPr>
        </p:nvSpPr>
        <p:spPr>
          <a:xfrm>
            <a:off x="6341184" y="2952661"/>
            <a:ext cx="22221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54" name="Google Shape;854;g257bd5a547b_10_1773"/>
          <p:cNvSpPr txBox="1"/>
          <p:nvPr>
            <p:ph idx="7" type="subTitle"/>
          </p:nvPr>
        </p:nvSpPr>
        <p:spPr>
          <a:xfrm>
            <a:off x="3201193" y="2670711"/>
            <a:ext cx="18744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55" name="Google Shape;855;g257bd5a547b_10_1773"/>
          <p:cNvSpPr txBox="1"/>
          <p:nvPr>
            <p:ph idx="8" type="subTitle"/>
          </p:nvPr>
        </p:nvSpPr>
        <p:spPr>
          <a:xfrm>
            <a:off x="3201193" y="2954334"/>
            <a:ext cx="21219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56" name="Google Shape;856;g257bd5a547b_10_1773"/>
          <p:cNvSpPr txBox="1"/>
          <p:nvPr>
            <p:ph idx="9" type="subTitle"/>
          </p:nvPr>
        </p:nvSpPr>
        <p:spPr>
          <a:xfrm>
            <a:off x="3201193" y="3785607"/>
            <a:ext cx="18717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57" name="Google Shape;857;g257bd5a547b_10_1773"/>
          <p:cNvSpPr txBox="1"/>
          <p:nvPr>
            <p:ph idx="13" type="subTitle"/>
          </p:nvPr>
        </p:nvSpPr>
        <p:spPr>
          <a:xfrm>
            <a:off x="3201193" y="4070783"/>
            <a:ext cx="21213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58" name="Google Shape;858;g257bd5a547b_10_1773"/>
          <p:cNvSpPr txBox="1"/>
          <p:nvPr>
            <p:ph idx="14" type="subTitle"/>
          </p:nvPr>
        </p:nvSpPr>
        <p:spPr>
          <a:xfrm>
            <a:off x="6341184" y="3787383"/>
            <a:ext cx="18717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59" name="Google Shape;859;g257bd5a547b_10_1773"/>
          <p:cNvSpPr txBox="1"/>
          <p:nvPr>
            <p:ph idx="15" type="subTitle"/>
          </p:nvPr>
        </p:nvSpPr>
        <p:spPr>
          <a:xfrm>
            <a:off x="6341184" y="4072559"/>
            <a:ext cx="21213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60" name="Google Shape;860;g257bd5a547b_10_1773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6">
  <p:cSld name="TITLE_ONLY_1">
    <p:bg>
      <p:bgPr>
        <a:solidFill>
          <a:schemeClr val="dk1"/>
        </a:solidFill>
      </p:bgPr>
    </p:bg>
    <p:spTree>
      <p:nvGrpSpPr>
        <p:cNvPr id="86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g257bd5a547b_10_1788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3" name="Google Shape;863;g257bd5a547b_10_1788"/>
          <p:cNvSpPr txBox="1"/>
          <p:nvPr>
            <p:ph type="title"/>
          </p:nvPr>
        </p:nvSpPr>
        <p:spPr>
          <a:xfrm>
            <a:off x="625300" y="323675"/>
            <a:ext cx="7805400" cy="6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7">
  <p:cSld name="TITLE_ONLY_1_2">
    <p:bg>
      <p:bgPr>
        <a:solidFill>
          <a:schemeClr val="lt1"/>
        </a:solidFill>
      </p:bgPr>
    </p:bg>
    <p:spTree>
      <p:nvGrpSpPr>
        <p:cNvPr id="864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g257bd5a547b_10_1791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6" name="Google Shape;866;g257bd5a547b_10_1791"/>
          <p:cNvSpPr txBox="1"/>
          <p:nvPr>
            <p:ph type="title"/>
          </p:nvPr>
        </p:nvSpPr>
        <p:spPr>
          <a:xfrm>
            <a:off x="625300" y="323675"/>
            <a:ext cx="7805400" cy="6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8">
  <p:cSld name="TITLE_ONLY_1_1">
    <p:bg>
      <p:bgPr>
        <a:solidFill>
          <a:schemeClr val="dk1"/>
        </a:solidFill>
      </p:bgPr>
    </p:bg>
    <p:spTree>
      <p:nvGrpSpPr>
        <p:cNvPr id="867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Google Shape;868;g257bd5a547b_10_1794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9" name="Google Shape;869;g257bd5a547b_10_1794"/>
          <p:cNvSpPr txBox="1"/>
          <p:nvPr>
            <p:ph type="title"/>
          </p:nvPr>
        </p:nvSpPr>
        <p:spPr>
          <a:xfrm>
            <a:off x="4876902" y="1200650"/>
            <a:ext cx="3176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9">
  <p:cSld name="TITLE_ONLY_1_1_1">
    <p:bg>
      <p:bgPr>
        <a:solidFill>
          <a:schemeClr val="lt1"/>
        </a:solidFill>
      </p:bgPr>
    </p:bg>
    <p:spTree>
      <p:nvGrpSpPr>
        <p:cNvPr id="870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g257bd5a547b_10_1797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2" name="Google Shape;872;g257bd5a547b_10_1797"/>
          <p:cNvSpPr txBox="1"/>
          <p:nvPr>
            <p:ph type="title"/>
          </p:nvPr>
        </p:nvSpPr>
        <p:spPr>
          <a:xfrm>
            <a:off x="713227" y="310900"/>
            <a:ext cx="3176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0">
  <p:cSld name="TITLE_ONLY_1_1_1_1">
    <p:bg>
      <p:bgPr>
        <a:solidFill>
          <a:schemeClr val="dk1"/>
        </a:solidFill>
      </p:bgPr>
    </p:bg>
    <p:spTree>
      <p:nvGrpSpPr>
        <p:cNvPr id="873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g257bd5a547b_10_1800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5" name="Google Shape;875;g257bd5a547b_10_1800"/>
          <p:cNvSpPr txBox="1"/>
          <p:nvPr>
            <p:ph type="title"/>
          </p:nvPr>
        </p:nvSpPr>
        <p:spPr>
          <a:xfrm>
            <a:off x="713227" y="539500"/>
            <a:ext cx="3176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">
    <p:spTree>
      <p:nvGrpSpPr>
        <p:cNvPr id="876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g257bd5a547b_10_1803"/>
          <p:cNvSpPr/>
          <p:nvPr/>
        </p:nvSpPr>
        <p:spPr>
          <a:xfrm>
            <a:off x="12520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8" name="Google Shape;878;g257bd5a547b_10_1803"/>
          <p:cNvSpPr/>
          <p:nvPr/>
        </p:nvSpPr>
        <p:spPr>
          <a:xfrm>
            <a:off x="2662900" y="1745225"/>
            <a:ext cx="3865500" cy="3461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9" name="Google Shape;879;g257bd5a547b_10_1803"/>
          <p:cNvSpPr txBox="1"/>
          <p:nvPr/>
        </p:nvSpPr>
        <p:spPr>
          <a:xfrm>
            <a:off x="3311250" y="3765800"/>
            <a:ext cx="2521500" cy="60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chemeClr val="lt1"/>
                </a:solidFill>
                <a:latin typeface="Overpass ExtraLight"/>
                <a:ea typeface="Overpass ExtraLight"/>
                <a:cs typeface="Overpass ExtraLight"/>
                <a:sym typeface="Overpass ExtraLight"/>
              </a:rPr>
              <a:t>CREDITS: This presentation template was created by</a:t>
            </a:r>
            <a:r>
              <a:rPr b="1" i="0" lang="en" sz="11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 Slidesgo</a:t>
            </a:r>
            <a:r>
              <a:rPr b="0" i="0" lang="en" sz="1100" u="none" cap="none" strike="noStrike">
                <a:solidFill>
                  <a:schemeClr val="lt1"/>
                </a:solidFill>
                <a:latin typeface="Overpass ExtraLight"/>
                <a:ea typeface="Overpass ExtraLight"/>
                <a:cs typeface="Overpass ExtraLight"/>
                <a:sym typeface="Overpass ExtraLight"/>
              </a:rPr>
              <a:t>, including icons by </a:t>
            </a:r>
            <a:r>
              <a:rPr b="1" i="0" lang="en" sz="11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Flaticon,</a:t>
            </a:r>
            <a:r>
              <a:rPr b="0" i="0" lang="en" sz="1100" u="none" cap="none" strike="noStrike">
                <a:solidFill>
                  <a:schemeClr val="lt1"/>
                </a:solidFill>
                <a:latin typeface="Overpass ExtraLight"/>
                <a:ea typeface="Overpass ExtraLight"/>
                <a:cs typeface="Overpass ExtraLight"/>
                <a:sym typeface="Overpass ExtraLight"/>
              </a:rPr>
              <a:t> and infographics &amp; images by </a:t>
            </a:r>
            <a:r>
              <a:rPr b="1" i="0" lang="en" sz="11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Freepik. </a:t>
            </a:r>
            <a:endParaRPr b="1" i="0" sz="11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880" name="Google Shape;880;g257bd5a547b_10_1803"/>
          <p:cNvSpPr txBox="1"/>
          <p:nvPr>
            <p:ph type="title"/>
          </p:nvPr>
        </p:nvSpPr>
        <p:spPr>
          <a:xfrm>
            <a:off x="2680525" y="663091"/>
            <a:ext cx="3834300" cy="103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8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81" name="Google Shape;881;g257bd5a547b_10_1803"/>
          <p:cNvSpPr txBox="1"/>
          <p:nvPr>
            <p:ph idx="1" type="subTitle"/>
          </p:nvPr>
        </p:nvSpPr>
        <p:spPr>
          <a:xfrm>
            <a:off x="2773100" y="1898029"/>
            <a:ext cx="3571500" cy="120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2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</a:defRPr>
            </a:lvl9pPr>
          </a:lstStyle>
          <a:p/>
        </p:txBody>
      </p:sp>
      <p:cxnSp>
        <p:nvCxnSpPr>
          <p:cNvPr id="882" name="Google Shape;882;g257bd5a547b_10_1803"/>
          <p:cNvCxnSpPr/>
          <p:nvPr/>
        </p:nvCxnSpPr>
        <p:spPr>
          <a:xfrm>
            <a:off x="2661313" y="5037300"/>
            <a:ext cx="38727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83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g257bd5a547b_10_1810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5" name="Google Shape;885;g257bd5a547b_10_1810"/>
          <p:cNvSpPr txBox="1"/>
          <p:nvPr>
            <p:ph idx="1" type="subTitle"/>
          </p:nvPr>
        </p:nvSpPr>
        <p:spPr>
          <a:xfrm>
            <a:off x="621575" y="1228437"/>
            <a:ext cx="7878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9pPr>
          </a:lstStyle>
          <a:p/>
        </p:txBody>
      </p:sp>
      <p:sp>
        <p:nvSpPr>
          <p:cNvPr id="886" name="Google Shape;886;g257bd5a547b_10_1810"/>
          <p:cNvSpPr txBox="1"/>
          <p:nvPr>
            <p:ph type="title"/>
          </p:nvPr>
        </p:nvSpPr>
        <p:spPr>
          <a:xfrm>
            <a:off x="625300" y="315813"/>
            <a:ext cx="7704000" cy="7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887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g257bd5a547b_10_1814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9" name="Google Shape;889;g257bd5a547b_10_1814"/>
          <p:cNvSpPr txBox="1"/>
          <p:nvPr>
            <p:ph idx="1" type="subTitle"/>
          </p:nvPr>
        </p:nvSpPr>
        <p:spPr>
          <a:xfrm>
            <a:off x="625300" y="1217725"/>
            <a:ext cx="3892200" cy="339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200"/>
            </a:lvl1pPr>
            <a:lvl2pPr lvl="1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2pPr>
            <a:lvl3pPr lvl="2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3pPr>
            <a:lvl4pPr lvl="3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4pPr>
            <a:lvl5pPr lvl="4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5pPr>
            <a:lvl6pPr lvl="5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6pPr>
            <a:lvl7pPr lvl="6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7pPr>
            <a:lvl8pPr lvl="7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8pPr>
            <a:lvl9pPr lvl="8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9pPr>
          </a:lstStyle>
          <a:p/>
        </p:txBody>
      </p:sp>
      <p:sp>
        <p:nvSpPr>
          <p:cNvPr id="890" name="Google Shape;890;g257bd5a547b_10_1814"/>
          <p:cNvSpPr txBox="1"/>
          <p:nvPr>
            <p:ph type="title"/>
          </p:nvPr>
        </p:nvSpPr>
        <p:spPr>
          <a:xfrm>
            <a:off x="625300" y="315813"/>
            <a:ext cx="7704000" cy="7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1" name="Google Shape;891;g257bd5a547b_10_1814"/>
          <p:cNvSpPr txBox="1"/>
          <p:nvPr>
            <p:ph idx="2" type="subTitle"/>
          </p:nvPr>
        </p:nvSpPr>
        <p:spPr>
          <a:xfrm>
            <a:off x="4571998" y="1217725"/>
            <a:ext cx="3804300" cy="339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200"/>
            </a:lvl1pPr>
            <a:lvl2pPr lvl="1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2pPr>
            <a:lvl3pPr lvl="2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3pPr>
            <a:lvl4pPr lvl="3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4pPr>
            <a:lvl5pPr lvl="4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5pPr>
            <a:lvl6pPr lvl="5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6pPr>
            <a:lvl7pPr lvl="6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7pPr>
            <a:lvl8pPr lvl="7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8pPr>
            <a:lvl9pPr lvl="8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4">
  <p:cSld name="TITLE_ONLY_5_2">
    <p:spTree>
      <p:nvGrpSpPr>
        <p:cNvPr id="892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g257bd5a547b_10_1819"/>
          <p:cNvSpPr txBox="1"/>
          <p:nvPr>
            <p:ph type="title"/>
          </p:nvPr>
        </p:nvSpPr>
        <p:spPr>
          <a:xfrm>
            <a:off x="699000" y="428125"/>
            <a:ext cx="77460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4" name="Google Shape;894;g257bd5a547b_10_1819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5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9" name="Google Shape;79;p87"/>
          <p:cNvCxnSpPr/>
          <p:nvPr/>
        </p:nvCxnSpPr>
        <p:spPr>
          <a:xfrm>
            <a:off x="107975" y="2076050"/>
            <a:ext cx="0" cy="1011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0" name="Google Shape;80;p87"/>
          <p:cNvCxnSpPr/>
          <p:nvPr/>
        </p:nvCxnSpPr>
        <p:spPr>
          <a:xfrm>
            <a:off x="9040374" y="2076050"/>
            <a:ext cx="0" cy="1011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1" name="Google Shape;81;p87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87"/>
          <p:cNvSpPr txBox="1"/>
          <p:nvPr>
            <p:ph type="title"/>
          </p:nvPr>
        </p:nvSpPr>
        <p:spPr>
          <a:xfrm>
            <a:off x="625275" y="374693"/>
            <a:ext cx="3852000" cy="7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3" name="Google Shape;83;p87"/>
          <p:cNvSpPr txBox="1"/>
          <p:nvPr>
            <p:ph idx="2" type="title"/>
          </p:nvPr>
        </p:nvSpPr>
        <p:spPr>
          <a:xfrm>
            <a:off x="2042990" y="1354938"/>
            <a:ext cx="966000" cy="47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4" name="Google Shape;84;p87"/>
          <p:cNvSpPr txBox="1"/>
          <p:nvPr>
            <p:ph idx="1" type="subTitle"/>
          </p:nvPr>
        </p:nvSpPr>
        <p:spPr>
          <a:xfrm>
            <a:off x="1588790" y="1916625"/>
            <a:ext cx="18744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5" name="Google Shape;85;p87"/>
          <p:cNvSpPr txBox="1"/>
          <p:nvPr>
            <p:ph idx="3" type="subTitle"/>
          </p:nvPr>
        </p:nvSpPr>
        <p:spPr>
          <a:xfrm>
            <a:off x="1465040" y="2195840"/>
            <a:ext cx="21219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86" name="Google Shape;86;p87"/>
          <p:cNvSpPr txBox="1"/>
          <p:nvPr>
            <p:ph idx="4" type="title"/>
          </p:nvPr>
        </p:nvSpPr>
        <p:spPr>
          <a:xfrm>
            <a:off x="4542225" y="1354938"/>
            <a:ext cx="966000" cy="47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7" name="Google Shape;87;p87"/>
          <p:cNvSpPr txBox="1"/>
          <p:nvPr>
            <p:ph idx="5" type="subTitle"/>
          </p:nvPr>
        </p:nvSpPr>
        <p:spPr>
          <a:xfrm>
            <a:off x="4088025" y="1908702"/>
            <a:ext cx="1874400" cy="28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88" name="Google Shape;88;p87"/>
          <p:cNvSpPr txBox="1"/>
          <p:nvPr>
            <p:ph idx="6" type="subTitle"/>
          </p:nvPr>
        </p:nvSpPr>
        <p:spPr>
          <a:xfrm>
            <a:off x="3852975" y="2195840"/>
            <a:ext cx="23445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89" name="Google Shape;89;p87"/>
          <p:cNvSpPr txBox="1"/>
          <p:nvPr>
            <p:ph idx="7" type="title"/>
          </p:nvPr>
        </p:nvSpPr>
        <p:spPr>
          <a:xfrm>
            <a:off x="6994306" y="1354938"/>
            <a:ext cx="966000" cy="47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0" name="Google Shape;90;p87"/>
          <p:cNvSpPr txBox="1"/>
          <p:nvPr>
            <p:ph idx="8" type="subTitle"/>
          </p:nvPr>
        </p:nvSpPr>
        <p:spPr>
          <a:xfrm>
            <a:off x="6541456" y="1908693"/>
            <a:ext cx="1871700" cy="28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1" name="Google Shape;91;p87"/>
          <p:cNvSpPr txBox="1"/>
          <p:nvPr>
            <p:ph idx="9" type="subTitle"/>
          </p:nvPr>
        </p:nvSpPr>
        <p:spPr>
          <a:xfrm>
            <a:off x="6343756" y="2195840"/>
            <a:ext cx="22671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2" name="Google Shape;92;p87"/>
          <p:cNvSpPr txBox="1"/>
          <p:nvPr>
            <p:ph idx="13" type="title"/>
          </p:nvPr>
        </p:nvSpPr>
        <p:spPr>
          <a:xfrm>
            <a:off x="2042990" y="3241327"/>
            <a:ext cx="9660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3" name="Google Shape;93;p87"/>
          <p:cNvSpPr txBox="1"/>
          <p:nvPr>
            <p:ph idx="14" type="subTitle"/>
          </p:nvPr>
        </p:nvSpPr>
        <p:spPr>
          <a:xfrm>
            <a:off x="1588790" y="3830925"/>
            <a:ext cx="18744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4" name="Google Shape;94;p87"/>
          <p:cNvSpPr txBox="1"/>
          <p:nvPr>
            <p:ph idx="15" type="subTitle"/>
          </p:nvPr>
        </p:nvSpPr>
        <p:spPr>
          <a:xfrm>
            <a:off x="1465040" y="4089824"/>
            <a:ext cx="21219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5" name="Google Shape;95;p87"/>
          <p:cNvSpPr txBox="1"/>
          <p:nvPr>
            <p:ph idx="16" type="title"/>
          </p:nvPr>
        </p:nvSpPr>
        <p:spPr>
          <a:xfrm>
            <a:off x="4542225" y="3241327"/>
            <a:ext cx="9660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87"/>
          <p:cNvSpPr txBox="1"/>
          <p:nvPr>
            <p:ph idx="17" type="subTitle"/>
          </p:nvPr>
        </p:nvSpPr>
        <p:spPr>
          <a:xfrm>
            <a:off x="4089375" y="3830925"/>
            <a:ext cx="18717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97" name="Google Shape;97;p87"/>
          <p:cNvSpPr txBox="1"/>
          <p:nvPr>
            <p:ph idx="18" type="subTitle"/>
          </p:nvPr>
        </p:nvSpPr>
        <p:spPr>
          <a:xfrm>
            <a:off x="3919575" y="4091377"/>
            <a:ext cx="22113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98" name="Google Shape;98;p87"/>
          <p:cNvSpPr txBox="1"/>
          <p:nvPr>
            <p:ph idx="19" type="title"/>
          </p:nvPr>
        </p:nvSpPr>
        <p:spPr>
          <a:xfrm>
            <a:off x="6994306" y="3241327"/>
            <a:ext cx="9660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9" name="Google Shape;99;p87"/>
          <p:cNvSpPr txBox="1"/>
          <p:nvPr>
            <p:ph idx="20" type="subTitle"/>
          </p:nvPr>
        </p:nvSpPr>
        <p:spPr>
          <a:xfrm>
            <a:off x="6541456" y="3830925"/>
            <a:ext cx="18717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00" name="Google Shape;100;p87"/>
          <p:cNvSpPr txBox="1"/>
          <p:nvPr>
            <p:ph idx="21" type="subTitle"/>
          </p:nvPr>
        </p:nvSpPr>
        <p:spPr>
          <a:xfrm>
            <a:off x="6371656" y="4091377"/>
            <a:ext cx="22113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2_1_1_1_1">
    <p:bg>
      <p:bgPr>
        <a:solidFill>
          <a:schemeClr val="dk1"/>
        </a:solidFill>
      </p:bgPr>
    </p:bg>
    <p:spTree>
      <p:nvGrpSpPr>
        <p:cNvPr id="895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g257bd5a547b_10_1823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5">
  <p:cSld name="TITLE_ONLY_2_1">
    <p:bg>
      <p:bgPr>
        <a:solidFill>
          <a:schemeClr val="dk1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12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12"/>
          <p:cNvSpPr txBox="1"/>
          <p:nvPr>
            <p:ph type="title"/>
          </p:nvPr>
        </p:nvSpPr>
        <p:spPr>
          <a:xfrm>
            <a:off x="491400" y="1929600"/>
            <a:ext cx="2267700" cy="128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1">
  <p:cSld name="CUSTOM_5_1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88"/>
          <p:cNvSpPr/>
          <p:nvPr/>
        </p:nvSpPr>
        <p:spPr>
          <a:xfrm>
            <a:off x="150" y="2074046"/>
            <a:ext cx="9144000" cy="1011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6" name="Google Shape;106;p88"/>
          <p:cNvCxnSpPr/>
          <p:nvPr/>
        </p:nvCxnSpPr>
        <p:spPr>
          <a:xfrm>
            <a:off x="107975" y="2076050"/>
            <a:ext cx="0" cy="1011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7" name="Google Shape;107;p88"/>
          <p:cNvCxnSpPr/>
          <p:nvPr/>
        </p:nvCxnSpPr>
        <p:spPr>
          <a:xfrm>
            <a:off x="9040374" y="2076050"/>
            <a:ext cx="0" cy="1011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8" name="Google Shape;108;p88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88"/>
          <p:cNvSpPr txBox="1"/>
          <p:nvPr>
            <p:ph type="title"/>
          </p:nvPr>
        </p:nvSpPr>
        <p:spPr>
          <a:xfrm>
            <a:off x="2646000" y="2214851"/>
            <a:ext cx="3852000" cy="7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88"/>
          <p:cNvSpPr txBox="1"/>
          <p:nvPr>
            <p:ph idx="2" type="title"/>
          </p:nvPr>
        </p:nvSpPr>
        <p:spPr>
          <a:xfrm>
            <a:off x="2179558" y="591141"/>
            <a:ext cx="2340900" cy="47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1" name="Google Shape;111;p88"/>
          <p:cNvSpPr txBox="1"/>
          <p:nvPr>
            <p:ph idx="1" type="subTitle"/>
          </p:nvPr>
        </p:nvSpPr>
        <p:spPr>
          <a:xfrm>
            <a:off x="2179558" y="1185101"/>
            <a:ext cx="23409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12" name="Google Shape;112;p88"/>
          <p:cNvSpPr txBox="1"/>
          <p:nvPr>
            <p:ph idx="3" type="subTitle"/>
          </p:nvPr>
        </p:nvSpPr>
        <p:spPr>
          <a:xfrm>
            <a:off x="2179558" y="1480453"/>
            <a:ext cx="23409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13" name="Google Shape;113;p88"/>
          <p:cNvSpPr txBox="1"/>
          <p:nvPr>
            <p:ph idx="4" type="title"/>
          </p:nvPr>
        </p:nvSpPr>
        <p:spPr>
          <a:xfrm>
            <a:off x="4623144" y="591141"/>
            <a:ext cx="2340900" cy="47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4" name="Google Shape;114;p88"/>
          <p:cNvSpPr txBox="1"/>
          <p:nvPr>
            <p:ph idx="5" type="subTitle"/>
          </p:nvPr>
        </p:nvSpPr>
        <p:spPr>
          <a:xfrm>
            <a:off x="4623144" y="1177178"/>
            <a:ext cx="2340900" cy="28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15" name="Google Shape;115;p88"/>
          <p:cNvSpPr txBox="1"/>
          <p:nvPr>
            <p:ph idx="6" type="subTitle"/>
          </p:nvPr>
        </p:nvSpPr>
        <p:spPr>
          <a:xfrm>
            <a:off x="4621344" y="1480453"/>
            <a:ext cx="23445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6" name="Google Shape;116;p88"/>
          <p:cNvSpPr txBox="1"/>
          <p:nvPr>
            <p:ph idx="7" type="title"/>
          </p:nvPr>
        </p:nvSpPr>
        <p:spPr>
          <a:xfrm>
            <a:off x="2179558" y="3241327"/>
            <a:ext cx="23409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7" name="Google Shape;117;p88"/>
          <p:cNvSpPr txBox="1"/>
          <p:nvPr>
            <p:ph idx="8" type="subTitle"/>
          </p:nvPr>
        </p:nvSpPr>
        <p:spPr>
          <a:xfrm>
            <a:off x="2179558" y="3848406"/>
            <a:ext cx="23409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18" name="Google Shape;118;p88"/>
          <p:cNvSpPr txBox="1"/>
          <p:nvPr>
            <p:ph idx="9" type="subTitle"/>
          </p:nvPr>
        </p:nvSpPr>
        <p:spPr>
          <a:xfrm>
            <a:off x="2179558" y="4132855"/>
            <a:ext cx="23409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19" name="Google Shape;119;p88"/>
          <p:cNvSpPr txBox="1"/>
          <p:nvPr>
            <p:ph idx="13" type="title"/>
          </p:nvPr>
        </p:nvSpPr>
        <p:spPr>
          <a:xfrm>
            <a:off x="4623144" y="3241327"/>
            <a:ext cx="23409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20" name="Google Shape;120;p88"/>
          <p:cNvSpPr txBox="1"/>
          <p:nvPr>
            <p:ph idx="14" type="subTitle"/>
          </p:nvPr>
        </p:nvSpPr>
        <p:spPr>
          <a:xfrm>
            <a:off x="4623144" y="3848406"/>
            <a:ext cx="23409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21" name="Google Shape;121;p88"/>
          <p:cNvSpPr txBox="1"/>
          <p:nvPr>
            <p:ph idx="15" type="subTitle"/>
          </p:nvPr>
        </p:nvSpPr>
        <p:spPr>
          <a:xfrm>
            <a:off x="4623144" y="4132855"/>
            <a:ext cx="23409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90"/>
          <p:cNvSpPr/>
          <p:nvPr/>
        </p:nvSpPr>
        <p:spPr>
          <a:xfrm>
            <a:off x="5905875" y="874075"/>
            <a:ext cx="3275700" cy="1136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90"/>
          <p:cNvSpPr/>
          <p:nvPr/>
        </p:nvSpPr>
        <p:spPr>
          <a:xfrm>
            <a:off x="-72675" y="2002900"/>
            <a:ext cx="4198200" cy="1136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90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90"/>
          <p:cNvSpPr txBox="1"/>
          <p:nvPr>
            <p:ph type="title"/>
          </p:nvPr>
        </p:nvSpPr>
        <p:spPr>
          <a:xfrm>
            <a:off x="4454300" y="961363"/>
            <a:ext cx="1663200" cy="93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0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27" name="Google Shape;127;p90"/>
          <p:cNvSpPr txBox="1"/>
          <p:nvPr>
            <p:ph idx="2" type="title"/>
          </p:nvPr>
        </p:nvSpPr>
        <p:spPr>
          <a:xfrm>
            <a:off x="4454300" y="1954962"/>
            <a:ext cx="4321500" cy="123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Overpass"/>
              <a:buNone/>
              <a:defRPr b="1" sz="9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/>
        </p:txBody>
      </p:sp>
      <p:sp>
        <p:nvSpPr>
          <p:cNvPr id="128" name="Google Shape;128;p90"/>
          <p:cNvSpPr txBox="1"/>
          <p:nvPr>
            <p:ph idx="1" type="subTitle"/>
          </p:nvPr>
        </p:nvSpPr>
        <p:spPr>
          <a:xfrm>
            <a:off x="4454300" y="3158539"/>
            <a:ext cx="3834000" cy="6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29" name="Google Shape;129;p90"/>
          <p:cNvCxnSpPr/>
          <p:nvPr/>
        </p:nvCxnSpPr>
        <p:spPr>
          <a:xfrm>
            <a:off x="9042625" y="882362"/>
            <a:ext cx="2400" cy="11121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0" name="Google Shape;130;p90"/>
          <p:cNvCxnSpPr/>
          <p:nvPr/>
        </p:nvCxnSpPr>
        <p:spPr>
          <a:xfrm>
            <a:off x="101785" y="2015050"/>
            <a:ext cx="2400" cy="11121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91"/>
          <p:cNvSpPr txBox="1"/>
          <p:nvPr>
            <p:ph idx="1" type="subTitle"/>
          </p:nvPr>
        </p:nvSpPr>
        <p:spPr>
          <a:xfrm>
            <a:off x="4863950" y="2269650"/>
            <a:ext cx="3566700" cy="11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  <p:sp>
        <p:nvSpPr>
          <p:cNvPr id="133" name="Google Shape;133;p91"/>
          <p:cNvSpPr txBox="1"/>
          <p:nvPr>
            <p:ph type="title"/>
          </p:nvPr>
        </p:nvSpPr>
        <p:spPr>
          <a:xfrm>
            <a:off x="4863950" y="1696950"/>
            <a:ext cx="383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4" name="Google Shape;134;p91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92"/>
          <p:cNvSpPr/>
          <p:nvPr/>
        </p:nvSpPr>
        <p:spPr>
          <a:xfrm>
            <a:off x="-88225" y="840450"/>
            <a:ext cx="4198200" cy="1136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7" name="Google Shape;137;p92"/>
          <p:cNvCxnSpPr/>
          <p:nvPr/>
        </p:nvCxnSpPr>
        <p:spPr>
          <a:xfrm>
            <a:off x="103800" y="840825"/>
            <a:ext cx="0" cy="1136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8" name="Google Shape;138;p92"/>
          <p:cNvSpPr txBox="1"/>
          <p:nvPr>
            <p:ph idx="1" type="subTitle"/>
          </p:nvPr>
        </p:nvSpPr>
        <p:spPr>
          <a:xfrm>
            <a:off x="4572000" y="799950"/>
            <a:ext cx="3566700" cy="11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  <p:sp>
        <p:nvSpPr>
          <p:cNvPr id="139" name="Google Shape;139;p92"/>
          <p:cNvSpPr txBox="1"/>
          <p:nvPr>
            <p:ph type="title"/>
          </p:nvPr>
        </p:nvSpPr>
        <p:spPr>
          <a:xfrm>
            <a:off x="713225" y="1041931"/>
            <a:ext cx="383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35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0" name="Google Shape;140;p92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TITLE_ONLY_3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93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93"/>
          <p:cNvSpPr/>
          <p:nvPr/>
        </p:nvSpPr>
        <p:spPr>
          <a:xfrm>
            <a:off x="3167950" y="1501134"/>
            <a:ext cx="5967900" cy="2135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93"/>
          <p:cNvSpPr txBox="1"/>
          <p:nvPr>
            <p:ph type="title"/>
          </p:nvPr>
        </p:nvSpPr>
        <p:spPr>
          <a:xfrm>
            <a:off x="540600" y="1898400"/>
            <a:ext cx="2169300" cy="13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5" name="Google Shape;145;p93"/>
          <p:cNvSpPr txBox="1"/>
          <p:nvPr>
            <p:ph idx="1" type="subTitle"/>
          </p:nvPr>
        </p:nvSpPr>
        <p:spPr>
          <a:xfrm>
            <a:off x="4367289" y="2334485"/>
            <a:ext cx="8778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46" name="Google Shape;146;p93"/>
          <p:cNvSpPr txBox="1"/>
          <p:nvPr>
            <p:ph idx="2" type="subTitle"/>
          </p:nvPr>
        </p:nvSpPr>
        <p:spPr>
          <a:xfrm>
            <a:off x="3868989" y="2707169"/>
            <a:ext cx="18744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7" name="Google Shape;147;p93"/>
          <p:cNvSpPr txBox="1"/>
          <p:nvPr>
            <p:ph idx="3" type="subTitle"/>
          </p:nvPr>
        </p:nvSpPr>
        <p:spPr>
          <a:xfrm>
            <a:off x="6574025" y="2334485"/>
            <a:ext cx="8778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48" name="Google Shape;148;p93"/>
          <p:cNvSpPr txBox="1"/>
          <p:nvPr>
            <p:ph idx="4" type="subTitle"/>
          </p:nvPr>
        </p:nvSpPr>
        <p:spPr>
          <a:xfrm>
            <a:off x="6075725" y="2707169"/>
            <a:ext cx="18744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4">
  <p:cSld name="TITLE_ONLY_3_1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94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94"/>
          <p:cNvSpPr/>
          <p:nvPr/>
        </p:nvSpPr>
        <p:spPr>
          <a:xfrm>
            <a:off x="-25974" y="1501134"/>
            <a:ext cx="5967900" cy="2135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94"/>
          <p:cNvSpPr txBox="1"/>
          <p:nvPr>
            <p:ph type="title"/>
          </p:nvPr>
        </p:nvSpPr>
        <p:spPr>
          <a:xfrm>
            <a:off x="6391941" y="1898400"/>
            <a:ext cx="2169300" cy="13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3" name="Google Shape;153;p94"/>
          <p:cNvSpPr txBox="1"/>
          <p:nvPr>
            <p:ph idx="1" type="subTitle"/>
          </p:nvPr>
        </p:nvSpPr>
        <p:spPr>
          <a:xfrm>
            <a:off x="1433564" y="2334485"/>
            <a:ext cx="8778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54" name="Google Shape;154;p94"/>
          <p:cNvSpPr txBox="1"/>
          <p:nvPr>
            <p:ph idx="2" type="subTitle"/>
          </p:nvPr>
        </p:nvSpPr>
        <p:spPr>
          <a:xfrm>
            <a:off x="935264" y="2705684"/>
            <a:ext cx="18744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5" name="Google Shape;155;p94"/>
          <p:cNvSpPr txBox="1"/>
          <p:nvPr>
            <p:ph idx="3" type="subTitle"/>
          </p:nvPr>
        </p:nvSpPr>
        <p:spPr>
          <a:xfrm>
            <a:off x="3892018" y="2327453"/>
            <a:ext cx="8778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56" name="Google Shape;156;p94"/>
          <p:cNvSpPr txBox="1"/>
          <p:nvPr>
            <p:ph idx="4" type="subTitle"/>
          </p:nvPr>
        </p:nvSpPr>
        <p:spPr>
          <a:xfrm>
            <a:off x="3393718" y="2705684"/>
            <a:ext cx="18744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89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89"/>
          <p:cNvSpPr/>
          <p:nvPr/>
        </p:nvSpPr>
        <p:spPr>
          <a:xfrm>
            <a:off x="3740500" y="1865638"/>
            <a:ext cx="5473200" cy="1136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" name="Google Shape;22;p89"/>
          <p:cNvCxnSpPr/>
          <p:nvPr/>
        </p:nvCxnSpPr>
        <p:spPr>
          <a:xfrm>
            <a:off x="9042625" y="1877800"/>
            <a:ext cx="2400" cy="11121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3" name="Google Shape;23;p89"/>
          <p:cNvSpPr txBox="1"/>
          <p:nvPr>
            <p:ph type="title"/>
          </p:nvPr>
        </p:nvSpPr>
        <p:spPr>
          <a:xfrm>
            <a:off x="2052200" y="2001425"/>
            <a:ext cx="1663200" cy="93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0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24" name="Google Shape;24;p89"/>
          <p:cNvSpPr txBox="1"/>
          <p:nvPr>
            <p:ph idx="2" type="title"/>
          </p:nvPr>
        </p:nvSpPr>
        <p:spPr>
          <a:xfrm>
            <a:off x="4454300" y="1753298"/>
            <a:ext cx="4321500" cy="123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Overpass"/>
              <a:buNone/>
              <a:defRPr b="1" sz="9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/>
        </p:txBody>
      </p:sp>
      <p:sp>
        <p:nvSpPr>
          <p:cNvPr id="25" name="Google Shape;25;p89"/>
          <p:cNvSpPr txBox="1"/>
          <p:nvPr>
            <p:ph idx="1" type="subTitle"/>
          </p:nvPr>
        </p:nvSpPr>
        <p:spPr>
          <a:xfrm>
            <a:off x="4468205" y="3131645"/>
            <a:ext cx="3834000" cy="6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3">
  <p:cSld name="TITLE_ONLY_3_2">
    <p:bg>
      <p:bgPr>
        <a:solidFill>
          <a:schemeClr val="dk1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95"/>
          <p:cNvSpPr/>
          <p:nvPr/>
        </p:nvSpPr>
        <p:spPr>
          <a:xfrm rot="5400000">
            <a:off x="2171625" y="1555375"/>
            <a:ext cx="5160600" cy="2039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9" name="Google Shape;159;p95"/>
          <p:cNvGrpSpPr/>
          <p:nvPr/>
        </p:nvGrpSpPr>
        <p:grpSpPr>
          <a:xfrm flipH="1">
            <a:off x="3732313" y="101275"/>
            <a:ext cx="5282613" cy="4935100"/>
            <a:chOff x="101561" y="101275"/>
            <a:chExt cx="4473000" cy="4935100"/>
          </a:xfrm>
        </p:grpSpPr>
        <p:cxnSp>
          <p:nvCxnSpPr>
            <p:cNvPr id="160" name="Google Shape;160;p95"/>
            <p:cNvCxnSpPr/>
            <p:nvPr/>
          </p:nvCxnSpPr>
          <p:spPr>
            <a:xfrm rot="10800000">
              <a:off x="103276" y="3441000"/>
              <a:ext cx="0" cy="158760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1" name="Google Shape;161;p95"/>
            <p:cNvCxnSpPr/>
            <p:nvPr/>
          </p:nvCxnSpPr>
          <p:spPr>
            <a:xfrm rot="10800000">
              <a:off x="101561" y="5036375"/>
              <a:ext cx="44730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2" name="Google Shape;162;p95"/>
            <p:cNvCxnSpPr/>
            <p:nvPr/>
          </p:nvCxnSpPr>
          <p:spPr>
            <a:xfrm rot="10800000">
              <a:off x="101561" y="101275"/>
              <a:ext cx="44730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3" name="Google Shape;163;p95"/>
            <p:cNvCxnSpPr/>
            <p:nvPr/>
          </p:nvCxnSpPr>
          <p:spPr>
            <a:xfrm rot="10800000">
              <a:off x="103284" y="115475"/>
              <a:ext cx="0" cy="174780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64" name="Google Shape;164;p95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95"/>
          <p:cNvSpPr txBox="1"/>
          <p:nvPr>
            <p:ph type="title"/>
          </p:nvPr>
        </p:nvSpPr>
        <p:spPr>
          <a:xfrm>
            <a:off x="713225" y="539500"/>
            <a:ext cx="2169300" cy="13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66" name="Google Shape;166;p95"/>
          <p:cNvSpPr txBox="1"/>
          <p:nvPr>
            <p:ph idx="1" type="subTitle"/>
          </p:nvPr>
        </p:nvSpPr>
        <p:spPr>
          <a:xfrm>
            <a:off x="3814725" y="539500"/>
            <a:ext cx="18744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67" name="Google Shape;167;p95"/>
          <p:cNvSpPr txBox="1"/>
          <p:nvPr>
            <p:ph idx="2" type="subTitle"/>
          </p:nvPr>
        </p:nvSpPr>
        <p:spPr>
          <a:xfrm>
            <a:off x="3814725" y="912194"/>
            <a:ext cx="18744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  <p:sp>
        <p:nvSpPr>
          <p:cNvPr id="168" name="Google Shape;168;p95"/>
          <p:cNvSpPr txBox="1"/>
          <p:nvPr>
            <p:ph idx="3" type="subTitle"/>
          </p:nvPr>
        </p:nvSpPr>
        <p:spPr>
          <a:xfrm>
            <a:off x="3814725" y="2039536"/>
            <a:ext cx="18744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69" name="Google Shape;169;p95"/>
          <p:cNvSpPr txBox="1"/>
          <p:nvPr>
            <p:ph idx="4" type="subTitle"/>
          </p:nvPr>
        </p:nvSpPr>
        <p:spPr>
          <a:xfrm>
            <a:off x="3814725" y="2412230"/>
            <a:ext cx="18744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  <p:sp>
        <p:nvSpPr>
          <p:cNvPr id="170" name="Google Shape;170;p95"/>
          <p:cNvSpPr txBox="1"/>
          <p:nvPr>
            <p:ph idx="5" type="subTitle"/>
          </p:nvPr>
        </p:nvSpPr>
        <p:spPr>
          <a:xfrm>
            <a:off x="3814725" y="3539400"/>
            <a:ext cx="18744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71" name="Google Shape;171;p95"/>
          <p:cNvSpPr txBox="1"/>
          <p:nvPr>
            <p:ph idx="6" type="subTitle"/>
          </p:nvPr>
        </p:nvSpPr>
        <p:spPr>
          <a:xfrm>
            <a:off x="3814725" y="3912094"/>
            <a:ext cx="18744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5">
  <p:cSld name="TITLE_ONLY_3_1_1">
    <p:bg>
      <p:bgPr>
        <a:solidFill>
          <a:schemeClr val="dk1"/>
        </a:soli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96"/>
          <p:cNvSpPr/>
          <p:nvPr/>
        </p:nvSpPr>
        <p:spPr>
          <a:xfrm>
            <a:off x="101550" y="109375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96"/>
          <p:cNvSpPr/>
          <p:nvPr/>
        </p:nvSpPr>
        <p:spPr>
          <a:xfrm rot="5400000">
            <a:off x="2171625" y="1555375"/>
            <a:ext cx="5160600" cy="2039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96"/>
          <p:cNvSpPr txBox="1"/>
          <p:nvPr>
            <p:ph type="title"/>
          </p:nvPr>
        </p:nvSpPr>
        <p:spPr>
          <a:xfrm>
            <a:off x="6391941" y="1898400"/>
            <a:ext cx="2169300" cy="13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6" name="Google Shape;176;p96"/>
          <p:cNvSpPr txBox="1"/>
          <p:nvPr>
            <p:ph idx="1" type="subTitle"/>
          </p:nvPr>
        </p:nvSpPr>
        <p:spPr>
          <a:xfrm>
            <a:off x="3814725" y="537500"/>
            <a:ext cx="18744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77" name="Google Shape;177;p96"/>
          <p:cNvSpPr txBox="1"/>
          <p:nvPr>
            <p:ph idx="2" type="subTitle"/>
          </p:nvPr>
        </p:nvSpPr>
        <p:spPr>
          <a:xfrm>
            <a:off x="3814725" y="908709"/>
            <a:ext cx="18744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  <p:sp>
        <p:nvSpPr>
          <p:cNvPr id="178" name="Google Shape;178;p96"/>
          <p:cNvSpPr txBox="1"/>
          <p:nvPr>
            <p:ph idx="3" type="subTitle"/>
          </p:nvPr>
        </p:nvSpPr>
        <p:spPr>
          <a:xfrm>
            <a:off x="3814725" y="2150549"/>
            <a:ext cx="18744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79" name="Google Shape;179;p96"/>
          <p:cNvSpPr txBox="1"/>
          <p:nvPr>
            <p:ph idx="4" type="subTitle"/>
          </p:nvPr>
        </p:nvSpPr>
        <p:spPr>
          <a:xfrm>
            <a:off x="3814725" y="2531948"/>
            <a:ext cx="18744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  <p:sp>
        <p:nvSpPr>
          <p:cNvPr id="180" name="Google Shape;180;p96"/>
          <p:cNvSpPr txBox="1"/>
          <p:nvPr>
            <p:ph idx="5" type="subTitle"/>
          </p:nvPr>
        </p:nvSpPr>
        <p:spPr>
          <a:xfrm>
            <a:off x="3814725" y="3770513"/>
            <a:ext cx="18744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181" name="Google Shape;181;p96"/>
          <p:cNvSpPr txBox="1"/>
          <p:nvPr>
            <p:ph idx="6" type="subTitle"/>
          </p:nvPr>
        </p:nvSpPr>
        <p:spPr>
          <a:xfrm>
            <a:off x="3814725" y="4151913"/>
            <a:ext cx="18744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 1">
  <p:cSld name="BIG_NUMBER_1">
    <p:bg>
      <p:bgPr>
        <a:solidFill>
          <a:schemeClr val="dk1"/>
        </a:solid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98"/>
          <p:cNvSpPr/>
          <p:nvPr/>
        </p:nvSpPr>
        <p:spPr>
          <a:xfrm>
            <a:off x="4577950" y="1147025"/>
            <a:ext cx="4587000" cy="2834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98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98"/>
          <p:cNvSpPr txBox="1"/>
          <p:nvPr>
            <p:ph type="title"/>
          </p:nvPr>
        </p:nvSpPr>
        <p:spPr>
          <a:xfrm>
            <a:off x="583481" y="1624250"/>
            <a:ext cx="3858900" cy="185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20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6" name="Google Shape;186;p98"/>
          <p:cNvSpPr txBox="1"/>
          <p:nvPr>
            <p:ph idx="2" type="title"/>
          </p:nvPr>
        </p:nvSpPr>
        <p:spPr>
          <a:xfrm>
            <a:off x="5044325" y="1437700"/>
            <a:ext cx="2985000" cy="22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 sz="5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99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99"/>
          <p:cNvSpPr/>
          <p:nvPr/>
        </p:nvSpPr>
        <p:spPr>
          <a:xfrm>
            <a:off x="-152400" y="2736075"/>
            <a:ext cx="5080800" cy="213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0" name="Google Shape;190;p99"/>
          <p:cNvCxnSpPr/>
          <p:nvPr/>
        </p:nvCxnSpPr>
        <p:spPr>
          <a:xfrm>
            <a:off x="101775" y="2736075"/>
            <a:ext cx="0" cy="21414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1" name="Google Shape;191;p99"/>
          <p:cNvSpPr txBox="1"/>
          <p:nvPr>
            <p:ph idx="1" type="subTitle"/>
          </p:nvPr>
        </p:nvSpPr>
        <p:spPr>
          <a:xfrm>
            <a:off x="2540075" y="4178025"/>
            <a:ext cx="2093100" cy="48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  <p:sp>
        <p:nvSpPr>
          <p:cNvPr id="192" name="Google Shape;192;p99"/>
          <p:cNvSpPr txBox="1"/>
          <p:nvPr>
            <p:ph idx="2" type="subTitle"/>
          </p:nvPr>
        </p:nvSpPr>
        <p:spPr>
          <a:xfrm>
            <a:off x="713225" y="2984199"/>
            <a:ext cx="3858600" cy="12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9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MAIN_POINT_1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00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100"/>
          <p:cNvSpPr txBox="1"/>
          <p:nvPr>
            <p:ph idx="1" type="subTitle"/>
          </p:nvPr>
        </p:nvSpPr>
        <p:spPr>
          <a:xfrm>
            <a:off x="4724000" y="2937140"/>
            <a:ext cx="2093100" cy="48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  <p:sp>
        <p:nvSpPr>
          <p:cNvPr id="196" name="Google Shape;196;p100"/>
          <p:cNvSpPr txBox="1"/>
          <p:nvPr>
            <p:ph idx="2" type="subTitle"/>
          </p:nvPr>
        </p:nvSpPr>
        <p:spPr>
          <a:xfrm>
            <a:off x="4724000" y="1702013"/>
            <a:ext cx="3715800" cy="12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9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01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101"/>
          <p:cNvSpPr txBox="1"/>
          <p:nvPr>
            <p:ph idx="1" type="body"/>
          </p:nvPr>
        </p:nvSpPr>
        <p:spPr>
          <a:xfrm>
            <a:off x="2285942" y="316339"/>
            <a:ext cx="4972800" cy="152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4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2">
  <p:cSld name="CUSTOM_1"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02"/>
          <p:cNvSpPr/>
          <p:nvPr/>
        </p:nvSpPr>
        <p:spPr>
          <a:xfrm>
            <a:off x="2766683" y="357561"/>
            <a:ext cx="5559600" cy="448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102"/>
          <p:cNvSpPr txBox="1"/>
          <p:nvPr>
            <p:ph idx="1" type="subTitle"/>
          </p:nvPr>
        </p:nvSpPr>
        <p:spPr>
          <a:xfrm>
            <a:off x="3845043" y="1000523"/>
            <a:ext cx="16275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03" name="Google Shape;203;p102"/>
          <p:cNvSpPr txBox="1"/>
          <p:nvPr>
            <p:ph idx="2" type="subTitle"/>
          </p:nvPr>
        </p:nvSpPr>
        <p:spPr>
          <a:xfrm>
            <a:off x="3845043" y="1263389"/>
            <a:ext cx="1645500" cy="8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4" name="Google Shape;204;p102"/>
          <p:cNvSpPr txBox="1"/>
          <p:nvPr>
            <p:ph idx="3" type="subTitle"/>
          </p:nvPr>
        </p:nvSpPr>
        <p:spPr>
          <a:xfrm>
            <a:off x="3845043" y="3088289"/>
            <a:ext cx="16275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05" name="Google Shape;205;p102"/>
          <p:cNvSpPr txBox="1"/>
          <p:nvPr>
            <p:ph idx="4" type="subTitle"/>
          </p:nvPr>
        </p:nvSpPr>
        <p:spPr>
          <a:xfrm>
            <a:off x="6411818" y="1263378"/>
            <a:ext cx="1645500" cy="8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6" name="Google Shape;206;p102"/>
          <p:cNvSpPr txBox="1"/>
          <p:nvPr>
            <p:ph idx="5" type="subTitle"/>
          </p:nvPr>
        </p:nvSpPr>
        <p:spPr>
          <a:xfrm>
            <a:off x="6411068" y="999173"/>
            <a:ext cx="1629000" cy="2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07" name="Google Shape;207;p102"/>
          <p:cNvSpPr txBox="1"/>
          <p:nvPr>
            <p:ph idx="6" type="subTitle"/>
          </p:nvPr>
        </p:nvSpPr>
        <p:spPr>
          <a:xfrm>
            <a:off x="3845043" y="3350418"/>
            <a:ext cx="1649400" cy="8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8" name="Google Shape;208;p102"/>
          <p:cNvSpPr txBox="1"/>
          <p:nvPr>
            <p:ph idx="7" type="subTitle"/>
          </p:nvPr>
        </p:nvSpPr>
        <p:spPr>
          <a:xfrm>
            <a:off x="6411818" y="3088289"/>
            <a:ext cx="16275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09" name="Google Shape;209;p102"/>
          <p:cNvSpPr txBox="1"/>
          <p:nvPr>
            <p:ph idx="8" type="subTitle"/>
          </p:nvPr>
        </p:nvSpPr>
        <p:spPr>
          <a:xfrm>
            <a:off x="6411818" y="3351760"/>
            <a:ext cx="1645500" cy="8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0" name="Google Shape;210;p102"/>
          <p:cNvSpPr txBox="1"/>
          <p:nvPr>
            <p:ph type="title"/>
          </p:nvPr>
        </p:nvSpPr>
        <p:spPr>
          <a:xfrm>
            <a:off x="696450" y="1555800"/>
            <a:ext cx="18576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1" name="Google Shape;211;p102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CUSTOM_1_2">
    <p:bg>
      <p:bgPr>
        <a:solidFill>
          <a:schemeClr val="dk1"/>
        </a:solid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03"/>
          <p:cNvSpPr/>
          <p:nvPr/>
        </p:nvSpPr>
        <p:spPr>
          <a:xfrm>
            <a:off x="4116250" y="2066300"/>
            <a:ext cx="5208900" cy="1014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103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103"/>
          <p:cNvSpPr txBox="1"/>
          <p:nvPr>
            <p:ph idx="1" type="subTitle"/>
          </p:nvPr>
        </p:nvSpPr>
        <p:spPr>
          <a:xfrm>
            <a:off x="1617018" y="695723"/>
            <a:ext cx="16275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16" name="Google Shape;216;p103"/>
          <p:cNvSpPr txBox="1"/>
          <p:nvPr>
            <p:ph idx="2" type="subTitle"/>
          </p:nvPr>
        </p:nvSpPr>
        <p:spPr>
          <a:xfrm>
            <a:off x="1617018" y="958589"/>
            <a:ext cx="1645500" cy="8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7" name="Google Shape;217;p103"/>
          <p:cNvSpPr txBox="1"/>
          <p:nvPr>
            <p:ph idx="3" type="subTitle"/>
          </p:nvPr>
        </p:nvSpPr>
        <p:spPr>
          <a:xfrm>
            <a:off x="1617018" y="3393089"/>
            <a:ext cx="16275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18" name="Google Shape;218;p103"/>
          <p:cNvSpPr txBox="1"/>
          <p:nvPr>
            <p:ph idx="4" type="subTitle"/>
          </p:nvPr>
        </p:nvSpPr>
        <p:spPr>
          <a:xfrm>
            <a:off x="1617018" y="3655218"/>
            <a:ext cx="1649400" cy="8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9" name="Google Shape;219;p103"/>
          <p:cNvSpPr txBox="1"/>
          <p:nvPr>
            <p:ph idx="5" type="subTitle"/>
          </p:nvPr>
        </p:nvSpPr>
        <p:spPr>
          <a:xfrm>
            <a:off x="1617018" y="2047268"/>
            <a:ext cx="16275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20" name="Google Shape;220;p103"/>
          <p:cNvSpPr txBox="1"/>
          <p:nvPr>
            <p:ph idx="6" type="subTitle"/>
          </p:nvPr>
        </p:nvSpPr>
        <p:spPr>
          <a:xfrm>
            <a:off x="1617018" y="2310740"/>
            <a:ext cx="1645500" cy="8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1" name="Google Shape;221;p103"/>
          <p:cNvSpPr txBox="1"/>
          <p:nvPr>
            <p:ph type="title"/>
          </p:nvPr>
        </p:nvSpPr>
        <p:spPr>
          <a:xfrm>
            <a:off x="4571475" y="2238025"/>
            <a:ext cx="3868500" cy="65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 2">
  <p:cSld name="CUSTOM_1_1_1"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04"/>
          <p:cNvSpPr/>
          <p:nvPr/>
        </p:nvSpPr>
        <p:spPr>
          <a:xfrm>
            <a:off x="0" y="2571750"/>
            <a:ext cx="9144000" cy="257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104"/>
          <p:cNvSpPr txBox="1"/>
          <p:nvPr>
            <p:ph idx="1" type="subTitle"/>
          </p:nvPr>
        </p:nvSpPr>
        <p:spPr>
          <a:xfrm>
            <a:off x="3878479" y="3404434"/>
            <a:ext cx="13806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25" name="Google Shape;225;p104"/>
          <p:cNvSpPr txBox="1"/>
          <p:nvPr>
            <p:ph idx="2" type="subTitle"/>
          </p:nvPr>
        </p:nvSpPr>
        <p:spPr>
          <a:xfrm>
            <a:off x="3718125" y="3707075"/>
            <a:ext cx="1701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6" name="Google Shape;226;p104"/>
          <p:cNvSpPr txBox="1"/>
          <p:nvPr>
            <p:ph idx="3" type="subTitle"/>
          </p:nvPr>
        </p:nvSpPr>
        <p:spPr>
          <a:xfrm>
            <a:off x="1160379" y="3404434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27" name="Google Shape;227;p104"/>
          <p:cNvSpPr txBox="1"/>
          <p:nvPr>
            <p:ph idx="4" type="subTitle"/>
          </p:nvPr>
        </p:nvSpPr>
        <p:spPr>
          <a:xfrm>
            <a:off x="6443575" y="3707075"/>
            <a:ext cx="1701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8" name="Google Shape;228;p104"/>
          <p:cNvSpPr txBox="1"/>
          <p:nvPr>
            <p:ph idx="5" type="subTitle"/>
          </p:nvPr>
        </p:nvSpPr>
        <p:spPr>
          <a:xfrm>
            <a:off x="6607154" y="3403984"/>
            <a:ext cx="1380600" cy="31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29" name="Google Shape;229;p104"/>
          <p:cNvSpPr txBox="1"/>
          <p:nvPr>
            <p:ph idx="6" type="subTitle"/>
          </p:nvPr>
        </p:nvSpPr>
        <p:spPr>
          <a:xfrm>
            <a:off x="999200" y="3707075"/>
            <a:ext cx="1701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0" name="Google Shape;230;p104"/>
          <p:cNvSpPr txBox="1"/>
          <p:nvPr>
            <p:ph type="title"/>
          </p:nvPr>
        </p:nvSpPr>
        <p:spPr>
          <a:xfrm>
            <a:off x="1092825" y="316735"/>
            <a:ext cx="6951900" cy="66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1" name="Google Shape;231;p104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32" name="Google Shape;232;p104"/>
          <p:cNvGrpSpPr/>
          <p:nvPr/>
        </p:nvGrpSpPr>
        <p:grpSpPr>
          <a:xfrm>
            <a:off x="101550" y="2571913"/>
            <a:ext cx="8941926" cy="2465867"/>
            <a:chOff x="101550" y="4001975"/>
            <a:chExt cx="8941926" cy="1035600"/>
          </a:xfrm>
        </p:grpSpPr>
        <p:cxnSp>
          <p:nvCxnSpPr>
            <p:cNvPr id="233" name="Google Shape;233;p104"/>
            <p:cNvCxnSpPr/>
            <p:nvPr/>
          </p:nvCxnSpPr>
          <p:spPr>
            <a:xfrm>
              <a:off x="102576" y="5037402"/>
              <a:ext cx="8940900" cy="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4" name="Google Shape;234;p104"/>
            <p:cNvCxnSpPr/>
            <p:nvPr/>
          </p:nvCxnSpPr>
          <p:spPr>
            <a:xfrm>
              <a:off x="9042449" y="4001975"/>
              <a:ext cx="0" cy="103560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5" name="Google Shape;235;p104"/>
            <p:cNvCxnSpPr/>
            <p:nvPr/>
          </p:nvCxnSpPr>
          <p:spPr>
            <a:xfrm>
              <a:off x="101550" y="4001975"/>
              <a:ext cx="0" cy="103560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 3">
  <p:cSld name="CUSTOM_1_1_1_1"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05"/>
          <p:cNvSpPr txBox="1"/>
          <p:nvPr>
            <p:ph idx="1" type="subTitle"/>
          </p:nvPr>
        </p:nvSpPr>
        <p:spPr>
          <a:xfrm>
            <a:off x="4371899" y="2231747"/>
            <a:ext cx="13806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38" name="Google Shape;238;p105"/>
          <p:cNvSpPr txBox="1"/>
          <p:nvPr>
            <p:ph idx="2" type="subTitle"/>
          </p:nvPr>
        </p:nvSpPr>
        <p:spPr>
          <a:xfrm>
            <a:off x="4240062" y="2534400"/>
            <a:ext cx="1494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39" name="Google Shape;239;p105"/>
          <p:cNvSpPr txBox="1"/>
          <p:nvPr>
            <p:ph idx="3" type="subTitle"/>
          </p:nvPr>
        </p:nvSpPr>
        <p:spPr>
          <a:xfrm>
            <a:off x="6878236" y="983309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40" name="Google Shape;240;p105"/>
          <p:cNvSpPr txBox="1"/>
          <p:nvPr>
            <p:ph idx="4" type="subTitle"/>
          </p:nvPr>
        </p:nvSpPr>
        <p:spPr>
          <a:xfrm>
            <a:off x="6878238" y="3783300"/>
            <a:ext cx="1494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41" name="Google Shape;241;p105"/>
          <p:cNvSpPr txBox="1"/>
          <p:nvPr>
            <p:ph idx="5" type="subTitle"/>
          </p:nvPr>
        </p:nvSpPr>
        <p:spPr>
          <a:xfrm>
            <a:off x="6878236" y="3480209"/>
            <a:ext cx="1380600" cy="31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42" name="Google Shape;242;p105"/>
          <p:cNvSpPr txBox="1"/>
          <p:nvPr>
            <p:ph idx="6" type="subTitle"/>
          </p:nvPr>
        </p:nvSpPr>
        <p:spPr>
          <a:xfrm>
            <a:off x="6878237" y="1285950"/>
            <a:ext cx="1494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43" name="Google Shape;243;p105"/>
          <p:cNvSpPr txBox="1"/>
          <p:nvPr>
            <p:ph type="title"/>
          </p:nvPr>
        </p:nvSpPr>
        <p:spPr>
          <a:xfrm>
            <a:off x="713225" y="316725"/>
            <a:ext cx="2457300" cy="16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4" name="Google Shape;244;p105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2_1_1_1_1">
    <p:bg>
      <p:bgPr>
        <a:solidFill>
          <a:schemeClr val="dk1"/>
        </a:soli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45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07"/>
          <p:cNvSpPr/>
          <p:nvPr/>
        </p:nvSpPr>
        <p:spPr>
          <a:xfrm>
            <a:off x="3180600" y="-56625"/>
            <a:ext cx="2782800" cy="5250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107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07"/>
          <p:cNvSpPr txBox="1"/>
          <p:nvPr>
            <p:ph type="title"/>
          </p:nvPr>
        </p:nvSpPr>
        <p:spPr>
          <a:xfrm>
            <a:off x="3180600" y="294790"/>
            <a:ext cx="2782800" cy="155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9" name="Google Shape;249;p107"/>
          <p:cNvSpPr txBox="1"/>
          <p:nvPr>
            <p:ph idx="1" type="subTitle"/>
          </p:nvPr>
        </p:nvSpPr>
        <p:spPr>
          <a:xfrm>
            <a:off x="945404" y="2847226"/>
            <a:ext cx="1837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50" name="Google Shape;250;p107"/>
          <p:cNvSpPr txBox="1"/>
          <p:nvPr>
            <p:ph idx="2" type="subTitle"/>
          </p:nvPr>
        </p:nvSpPr>
        <p:spPr>
          <a:xfrm>
            <a:off x="698504" y="3158786"/>
            <a:ext cx="2084700" cy="11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  <p:sp>
        <p:nvSpPr>
          <p:cNvPr id="251" name="Google Shape;251;p107"/>
          <p:cNvSpPr txBox="1"/>
          <p:nvPr>
            <p:ph idx="3" type="subTitle"/>
          </p:nvPr>
        </p:nvSpPr>
        <p:spPr>
          <a:xfrm>
            <a:off x="6315342" y="2847219"/>
            <a:ext cx="19200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52" name="Google Shape;252;p107"/>
          <p:cNvSpPr txBox="1"/>
          <p:nvPr>
            <p:ph idx="4" type="subTitle"/>
          </p:nvPr>
        </p:nvSpPr>
        <p:spPr>
          <a:xfrm>
            <a:off x="6315342" y="3150291"/>
            <a:ext cx="2082300" cy="111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TITLE_ONLY_6_1">
    <p:bg>
      <p:bgPr>
        <a:solidFill>
          <a:schemeClr val="dk1"/>
        </a:solidFill>
      </p:bgPr>
    </p:bg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09"/>
          <p:cNvSpPr txBox="1"/>
          <p:nvPr>
            <p:ph type="title"/>
          </p:nvPr>
        </p:nvSpPr>
        <p:spPr>
          <a:xfrm>
            <a:off x="713225" y="394185"/>
            <a:ext cx="2169300" cy="13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5" name="Google Shape;255;p109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 5">
  <p:cSld name="CUSTOM_2"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10"/>
          <p:cNvSpPr txBox="1"/>
          <p:nvPr>
            <p:ph idx="1" type="subTitle"/>
          </p:nvPr>
        </p:nvSpPr>
        <p:spPr>
          <a:xfrm>
            <a:off x="1097425" y="1419650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58" name="Google Shape;258;p110"/>
          <p:cNvSpPr txBox="1"/>
          <p:nvPr>
            <p:ph idx="2" type="subTitle"/>
          </p:nvPr>
        </p:nvSpPr>
        <p:spPr>
          <a:xfrm>
            <a:off x="491125" y="1770605"/>
            <a:ext cx="19851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59" name="Google Shape;259;p110"/>
          <p:cNvSpPr txBox="1"/>
          <p:nvPr>
            <p:ph idx="3" type="subTitle"/>
          </p:nvPr>
        </p:nvSpPr>
        <p:spPr>
          <a:xfrm>
            <a:off x="1097425" y="2669875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60" name="Google Shape;260;p110"/>
          <p:cNvSpPr txBox="1"/>
          <p:nvPr>
            <p:ph idx="4" type="subTitle"/>
          </p:nvPr>
        </p:nvSpPr>
        <p:spPr>
          <a:xfrm>
            <a:off x="492025" y="3022471"/>
            <a:ext cx="1984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61" name="Google Shape;261;p110"/>
          <p:cNvSpPr txBox="1"/>
          <p:nvPr>
            <p:ph idx="5" type="subTitle"/>
          </p:nvPr>
        </p:nvSpPr>
        <p:spPr>
          <a:xfrm>
            <a:off x="6688052" y="1419650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62" name="Google Shape;262;p110"/>
          <p:cNvSpPr txBox="1"/>
          <p:nvPr>
            <p:ph idx="6" type="subTitle"/>
          </p:nvPr>
        </p:nvSpPr>
        <p:spPr>
          <a:xfrm>
            <a:off x="6688052" y="1767956"/>
            <a:ext cx="19851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63" name="Google Shape;263;p110"/>
          <p:cNvSpPr txBox="1"/>
          <p:nvPr>
            <p:ph idx="7" type="subTitle"/>
          </p:nvPr>
        </p:nvSpPr>
        <p:spPr>
          <a:xfrm>
            <a:off x="6668083" y="2667313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64" name="Google Shape;264;p110"/>
          <p:cNvSpPr txBox="1"/>
          <p:nvPr>
            <p:ph idx="8" type="subTitle"/>
          </p:nvPr>
        </p:nvSpPr>
        <p:spPr>
          <a:xfrm>
            <a:off x="6668083" y="3023302"/>
            <a:ext cx="1984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65" name="Google Shape;265;p110"/>
          <p:cNvSpPr txBox="1"/>
          <p:nvPr>
            <p:ph type="title"/>
          </p:nvPr>
        </p:nvSpPr>
        <p:spPr>
          <a:xfrm>
            <a:off x="2680670" y="442691"/>
            <a:ext cx="3834300" cy="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6" name="Google Shape;266;p110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 6">
  <p:cSld name="CUSTOM_2_3"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11"/>
          <p:cNvSpPr/>
          <p:nvPr/>
        </p:nvSpPr>
        <p:spPr>
          <a:xfrm rot="-5400000">
            <a:off x="5197775" y="524950"/>
            <a:ext cx="3474300" cy="459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111"/>
          <p:cNvSpPr txBox="1"/>
          <p:nvPr>
            <p:ph idx="1" type="subTitle"/>
          </p:nvPr>
        </p:nvSpPr>
        <p:spPr>
          <a:xfrm>
            <a:off x="5374550" y="304927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70" name="Google Shape;270;p111"/>
          <p:cNvSpPr txBox="1"/>
          <p:nvPr>
            <p:ph idx="2" type="subTitle"/>
          </p:nvPr>
        </p:nvSpPr>
        <p:spPr>
          <a:xfrm>
            <a:off x="5096250" y="3419674"/>
            <a:ext cx="15363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1" name="Google Shape;271;p111"/>
          <p:cNvSpPr txBox="1"/>
          <p:nvPr>
            <p:ph idx="3" type="subTitle"/>
          </p:nvPr>
        </p:nvSpPr>
        <p:spPr>
          <a:xfrm>
            <a:off x="7070388" y="304927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72" name="Google Shape;272;p111"/>
          <p:cNvSpPr txBox="1"/>
          <p:nvPr>
            <p:ph idx="4" type="subTitle"/>
          </p:nvPr>
        </p:nvSpPr>
        <p:spPr>
          <a:xfrm>
            <a:off x="6781652" y="3401875"/>
            <a:ext cx="15363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3" name="Google Shape;273;p111"/>
          <p:cNvSpPr txBox="1"/>
          <p:nvPr>
            <p:ph idx="5" type="subTitle"/>
          </p:nvPr>
        </p:nvSpPr>
        <p:spPr>
          <a:xfrm>
            <a:off x="7085058" y="1694435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74" name="Google Shape;274;p111"/>
          <p:cNvSpPr txBox="1"/>
          <p:nvPr>
            <p:ph idx="6" type="subTitle"/>
          </p:nvPr>
        </p:nvSpPr>
        <p:spPr>
          <a:xfrm>
            <a:off x="5096252" y="2064834"/>
            <a:ext cx="15363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5" name="Google Shape;275;p111"/>
          <p:cNvSpPr txBox="1"/>
          <p:nvPr>
            <p:ph idx="7" type="subTitle"/>
          </p:nvPr>
        </p:nvSpPr>
        <p:spPr>
          <a:xfrm>
            <a:off x="5387408" y="1694424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76" name="Google Shape;276;p111"/>
          <p:cNvSpPr txBox="1"/>
          <p:nvPr>
            <p:ph idx="8" type="subTitle"/>
          </p:nvPr>
        </p:nvSpPr>
        <p:spPr>
          <a:xfrm>
            <a:off x="6794721" y="2064830"/>
            <a:ext cx="15321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7" name="Google Shape;277;p111"/>
          <p:cNvSpPr txBox="1"/>
          <p:nvPr>
            <p:ph type="title"/>
          </p:nvPr>
        </p:nvSpPr>
        <p:spPr>
          <a:xfrm>
            <a:off x="725525" y="442700"/>
            <a:ext cx="2832600" cy="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8" name="Google Shape;278;p111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9" name="Google Shape;279;p111"/>
          <p:cNvCxnSpPr/>
          <p:nvPr/>
        </p:nvCxnSpPr>
        <p:spPr>
          <a:xfrm>
            <a:off x="9045300" y="1089550"/>
            <a:ext cx="0" cy="34698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6">
  <p:cSld name="TITLE_ONLY_2_1_1">
    <p:bg>
      <p:bgPr>
        <a:solidFill>
          <a:schemeClr val="dk1"/>
        </a:solidFill>
      </p:bgPr>
    </p:bg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13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113"/>
          <p:cNvSpPr txBox="1"/>
          <p:nvPr>
            <p:ph type="title"/>
          </p:nvPr>
        </p:nvSpPr>
        <p:spPr>
          <a:xfrm>
            <a:off x="6172200" y="420540"/>
            <a:ext cx="2267700" cy="128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3">
  <p:cSld name="TITLE_ONLY_2_2"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14"/>
          <p:cNvSpPr txBox="1"/>
          <p:nvPr>
            <p:ph type="title"/>
          </p:nvPr>
        </p:nvSpPr>
        <p:spPr>
          <a:xfrm>
            <a:off x="609547" y="378511"/>
            <a:ext cx="3946800" cy="13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5" name="Google Shape;285;p114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4">
  <p:cSld name="TITLE_ONLY_2_2_1">
    <p:bg>
      <p:bgPr>
        <a:solidFill>
          <a:schemeClr val="dk1"/>
        </a:solidFill>
      </p:bgPr>
    </p:bg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15"/>
          <p:cNvSpPr txBox="1"/>
          <p:nvPr>
            <p:ph type="title"/>
          </p:nvPr>
        </p:nvSpPr>
        <p:spPr>
          <a:xfrm>
            <a:off x="713225" y="353950"/>
            <a:ext cx="7726800" cy="75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8" name="Google Shape;288;p115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 7">
  <p:cSld name="CUSTOM_2_1"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16"/>
          <p:cNvSpPr txBox="1"/>
          <p:nvPr>
            <p:ph idx="1" type="subTitle"/>
          </p:nvPr>
        </p:nvSpPr>
        <p:spPr>
          <a:xfrm>
            <a:off x="3892017" y="1621113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91" name="Google Shape;291;p116"/>
          <p:cNvSpPr txBox="1"/>
          <p:nvPr>
            <p:ph idx="2" type="subTitle"/>
          </p:nvPr>
        </p:nvSpPr>
        <p:spPr>
          <a:xfrm>
            <a:off x="669289" y="1492789"/>
            <a:ext cx="17631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92" name="Google Shape;292;p116"/>
          <p:cNvSpPr txBox="1"/>
          <p:nvPr>
            <p:ph idx="3" type="subTitle"/>
          </p:nvPr>
        </p:nvSpPr>
        <p:spPr>
          <a:xfrm>
            <a:off x="3882600" y="2739825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93" name="Google Shape;293;p116"/>
          <p:cNvSpPr txBox="1"/>
          <p:nvPr>
            <p:ph idx="4" type="subTitle"/>
          </p:nvPr>
        </p:nvSpPr>
        <p:spPr>
          <a:xfrm>
            <a:off x="667489" y="2603622"/>
            <a:ext cx="17649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94" name="Google Shape;294;p116"/>
          <p:cNvSpPr txBox="1"/>
          <p:nvPr>
            <p:ph idx="5" type="subTitle"/>
          </p:nvPr>
        </p:nvSpPr>
        <p:spPr>
          <a:xfrm>
            <a:off x="3892017" y="2179013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95" name="Google Shape;295;p116"/>
          <p:cNvSpPr txBox="1"/>
          <p:nvPr>
            <p:ph idx="6" type="subTitle"/>
          </p:nvPr>
        </p:nvSpPr>
        <p:spPr>
          <a:xfrm>
            <a:off x="6711611" y="2024790"/>
            <a:ext cx="17649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96" name="Google Shape;296;p116"/>
          <p:cNvSpPr txBox="1"/>
          <p:nvPr>
            <p:ph idx="7" type="subTitle"/>
          </p:nvPr>
        </p:nvSpPr>
        <p:spPr>
          <a:xfrm>
            <a:off x="3882600" y="3293614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297" name="Google Shape;297;p116"/>
          <p:cNvSpPr txBox="1"/>
          <p:nvPr>
            <p:ph idx="8" type="subTitle"/>
          </p:nvPr>
        </p:nvSpPr>
        <p:spPr>
          <a:xfrm>
            <a:off x="6711611" y="3175052"/>
            <a:ext cx="17649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98" name="Google Shape;298;p116"/>
          <p:cNvSpPr txBox="1"/>
          <p:nvPr>
            <p:ph type="title"/>
          </p:nvPr>
        </p:nvSpPr>
        <p:spPr>
          <a:xfrm>
            <a:off x="2654850" y="321157"/>
            <a:ext cx="3834300" cy="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9" name="Google Shape;299;p116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 8">
  <p:cSld name="CUSTOM_2_1_2"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17"/>
          <p:cNvSpPr txBox="1"/>
          <p:nvPr>
            <p:ph idx="1" type="subTitle"/>
          </p:nvPr>
        </p:nvSpPr>
        <p:spPr>
          <a:xfrm>
            <a:off x="2904335" y="1810511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02" name="Google Shape;302;p117"/>
          <p:cNvSpPr txBox="1"/>
          <p:nvPr>
            <p:ph idx="2" type="subTitle"/>
          </p:nvPr>
        </p:nvSpPr>
        <p:spPr>
          <a:xfrm>
            <a:off x="5913600" y="1684154"/>
            <a:ext cx="25236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03" name="Google Shape;303;p117"/>
          <p:cNvSpPr txBox="1"/>
          <p:nvPr>
            <p:ph idx="3" type="subTitle"/>
          </p:nvPr>
        </p:nvSpPr>
        <p:spPr>
          <a:xfrm>
            <a:off x="2904335" y="2985040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04" name="Google Shape;304;p117"/>
          <p:cNvSpPr txBox="1"/>
          <p:nvPr>
            <p:ph idx="4" type="subTitle"/>
          </p:nvPr>
        </p:nvSpPr>
        <p:spPr>
          <a:xfrm>
            <a:off x="5913600" y="3452901"/>
            <a:ext cx="25236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05" name="Google Shape;305;p117"/>
          <p:cNvSpPr txBox="1"/>
          <p:nvPr>
            <p:ph idx="5" type="subTitle"/>
          </p:nvPr>
        </p:nvSpPr>
        <p:spPr>
          <a:xfrm>
            <a:off x="2904335" y="2397775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06" name="Google Shape;306;p117"/>
          <p:cNvSpPr txBox="1"/>
          <p:nvPr>
            <p:ph idx="6" type="subTitle"/>
          </p:nvPr>
        </p:nvSpPr>
        <p:spPr>
          <a:xfrm>
            <a:off x="5913600" y="2273737"/>
            <a:ext cx="25263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07" name="Google Shape;307;p117"/>
          <p:cNvSpPr txBox="1"/>
          <p:nvPr>
            <p:ph idx="7" type="subTitle"/>
          </p:nvPr>
        </p:nvSpPr>
        <p:spPr>
          <a:xfrm>
            <a:off x="2904335" y="3572304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08" name="Google Shape;308;p117"/>
          <p:cNvSpPr txBox="1"/>
          <p:nvPr>
            <p:ph idx="8" type="subTitle"/>
          </p:nvPr>
        </p:nvSpPr>
        <p:spPr>
          <a:xfrm>
            <a:off x="5913600" y="2863319"/>
            <a:ext cx="25263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09" name="Google Shape;309;p117"/>
          <p:cNvSpPr txBox="1"/>
          <p:nvPr>
            <p:ph type="title"/>
          </p:nvPr>
        </p:nvSpPr>
        <p:spPr>
          <a:xfrm>
            <a:off x="4605600" y="321157"/>
            <a:ext cx="3834300" cy="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0" name="Google Shape;310;p117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4">
  <p:cSld name="CUSTOM_1_1_2"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19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119"/>
          <p:cNvSpPr txBox="1"/>
          <p:nvPr>
            <p:ph idx="1" type="subTitle"/>
          </p:nvPr>
        </p:nvSpPr>
        <p:spPr>
          <a:xfrm>
            <a:off x="1440172" y="1904975"/>
            <a:ext cx="14640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14" name="Google Shape;314;p119"/>
          <p:cNvSpPr txBox="1"/>
          <p:nvPr>
            <p:ph idx="2" type="subTitle"/>
          </p:nvPr>
        </p:nvSpPr>
        <p:spPr>
          <a:xfrm>
            <a:off x="713225" y="2262750"/>
            <a:ext cx="21912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5" name="Google Shape;315;p119"/>
          <p:cNvSpPr txBox="1"/>
          <p:nvPr>
            <p:ph idx="3" type="subTitle"/>
          </p:nvPr>
        </p:nvSpPr>
        <p:spPr>
          <a:xfrm>
            <a:off x="6220767" y="3388835"/>
            <a:ext cx="16275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16" name="Google Shape;316;p119"/>
          <p:cNvSpPr txBox="1"/>
          <p:nvPr>
            <p:ph idx="4" type="subTitle"/>
          </p:nvPr>
        </p:nvSpPr>
        <p:spPr>
          <a:xfrm>
            <a:off x="6220767" y="2266940"/>
            <a:ext cx="21945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7" name="Google Shape;317;p119"/>
          <p:cNvSpPr txBox="1"/>
          <p:nvPr>
            <p:ph idx="5" type="subTitle"/>
          </p:nvPr>
        </p:nvSpPr>
        <p:spPr>
          <a:xfrm>
            <a:off x="6220767" y="1904976"/>
            <a:ext cx="1629000" cy="2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18" name="Google Shape;318;p119"/>
          <p:cNvSpPr txBox="1"/>
          <p:nvPr>
            <p:ph idx="6" type="subTitle"/>
          </p:nvPr>
        </p:nvSpPr>
        <p:spPr>
          <a:xfrm>
            <a:off x="6220767" y="3747971"/>
            <a:ext cx="21945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9" name="Google Shape;319;p119"/>
          <p:cNvSpPr txBox="1"/>
          <p:nvPr>
            <p:ph type="title"/>
          </p:nvPr>
        </p:nvSpPr>
        <p:spPr>
          <a:xfrm>
            <a:off x="1928825" y="377276"/>
            <a:ext cx="5286300" cy="70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0" name="Google Shape;320;p119"/>
          <p:cNvSpPr txBox="1"/>
          <p:nvPr>
            <p:ph idx="7" type="subTitle"/>
          </p:nvPr>
        </p:nvSpPr>
        <p:spPr>
          <a:xfrm>
            <a:off x="715348" y="3751475"/>
            <a:ext cx="21885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1" name="Google Shape;321;p119"/>
          <p:cNvSpPr txBox="1"/>
          <p:nvPr>
            <p:ph idx="8" type="subTitle"/>
          </p:nvPr>
        </p:nvSpPr>
        <p:spPr>
          <a:xfrm>
            <a:off x="1438823" y="3389675"/>
            <a:ext cx="1465500" cy="2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08"/>
          <p:cNvSpPr txBox="1"/>
          <p:nvPr>
            <p:ph type="title"/>
          </p:nvPr>
        </p:nvSpPr>
        <p:spPr>
          <a:xfrm>
            <a:off x="6391950" y="1898400"/>
            <a:ext cx="2169300" cy="13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108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 11">
  <p:cSld name="CUSTOM_2_2"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20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120"/>
          <p:cNvSpPr/>
          <p:nvPr/>
        </p:nvSpPr>
        <p:spPr>
          <a:xfrm rot="-5400000">
            <a:off x="791250" y="1657225"/>
            <a:ext cx="2261700" cy="3811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120"/>
          <p:cNvSpPr/>
          <p:nvPr/>
        </p:nvSpPr>
        <p:spPr>
          <a:xfrm rot="-5400000">
            <a:off x="6100626" y="-249300"/>
            <a:ext cx="2261700" cy="3840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6" name="Google Shape;326;p120"/>
          <p:cNvCxnSpPr/>
          <p:nvPr/>
        </p:nvCxnSpPr>
        <p:spPr>
          <a:xfrm rot="10800000">
            <a:off x="102175" y="2435250"/>
            <a:ext cx="0" cy="22566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27" name="Google Shape;327;p120"/>
          <p:cNvCxnSpPr/>
          <p:nvPr/>
        </p:nvCxnSpPr>
        <p:spPr>
          <a:xfrm rot="10800000">
            <a:off x="9042450" y="542550"/>
            <a:ext cx="0" cy="22566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8" name="Google Shape;328;p120"/>
          <p:cNvSpPr txBox="1"/>
          <p:nvPr>
            <p:ph idx="1" type="subTitle"/>
          </p:nvPr>
        </p:nvSpPr>
        <p:spPr>
          <a:xfrm>
            <a:off x="638712" y="369595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29" name="Google Shape;329;p120"/>
          <p:cNvSpPr txBox="1"/>
          <p:nvPr>
            <p:ph idx="2" type="subTitle"/>
          </p:nvPr>
        </p:nvSpPr>
        <p:spPr>
          <a:xfrm>
            <a:off x="638700" y="2992465"/>
            <a:ext cx="28245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30" name="Google Shape;330;p120"/>
          <p:cNvSpPr txBox="1"/>
          <p:nvPr>
            <p:ph idx="3" type="subTitle"/>
          </p:nvPr>
        </p:nvSpPr>
        <p:spPr>
          <a:xfrm>
            <a:off x="638712" y="2708842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31" name="Google Shape;331;p120"/>
          <p:cNvSpPr txBox="1"/>
          <p:nvPr>
            <p:ph idx="4" type="subTitle"/>
          </p:nvPr>
        </p:nvSpPr>
        <p:spPr>
          <a:xfrm>
            <a:off x="638700" y="3979363"/>
            <a:ext cx="28254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32" name="Google Shape;332;p120"/>
          <p:cNvSpPr txBox="1"/>
          <p:nvPr>
            <p:ph idx="5" type="subTitle"/>
          </p:nvPr>
        </p:nvSpPr>
        <p:spPr>
          <a:xfrm>
            <a:off x="5659138" y="817580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33" name="Google Shape;333;p120"/>
          <p:cNvSpPr txBox="1"/>
          <p:nvPr>
            <p:ph idx="6" type="subTitle"/>
          </p:nvPr>
        </p:nvSpPr>
        <p:spPr>
          <a:xfrm>
            <a:off x="5659138" y="2085210"/>
            <a:ext cx="28254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34" name="Google Shape;334;p120"/>
          <p:cNvSpPr txBox="1"/>
          <p:nvPr>
            <p:ph idx="7" type="subTitle"/>
          </p:nvPr>
        </p:nvSpPr>
        <p:spPr>
          <a:xfrm>
            <a:off x="5659138" y="180414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35" name="Google Shape;335;p120"/>
          <p:cNvSpPr txBox="1"/>
          <p:nvPr>
            <p:ph idx="8" type="subTitle"/>
          </p:nvPr>
        </p:nvSpPr>
        <p:spPr>
          <a:xfrm>
            <a:off x="5659138" y="1100466"/>
            <a:ext cx="28254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36" name="Google Shape;336;p120"/>
          <p:cNvSpPr txBox="1"/>
          <p:nvPr>
            <p:ph type="title"/>
          </p:nvPr>
        </p:nvSpPr>
        <p:spPr>
          <a:xfrm>
            <a:off x="614437" y="321594"/>
            <a:ext cx="3834300" cy="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 12">
  <p:cSld name="CUSTOM_2_2_1"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21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121"/>
          <p:cNvSpPr txBox="1"/>
          <p:nvPr>
            <p:ph idx="1" type="subTitle"/>
          </p:nvPr>
        </p:nvSpPr>
        <p:spPr>
          <a:xfrm>
            <a:off x="2844037" y="173833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40" name="Google Shape;340;p121"/>
          <p:cNvSpPr txBox="1"/>
          <p:nvPr>
            <p:ph idx="2" type="subTitle"/>
          </p:nvPr>
        </p:nvSpPr>
        <p:spPr>
          <a:xfrm>
            <a:off x="766875" y="2110195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1" name="Google Shape;341;p121"/>
          <p:cNvSpPr txBox="1"/>
          <p:nvPr>
            <p:ph idx="3" type="subTitle"/>
          </p:nvPr>
        </p:nvSpPr>
        <p:spPr>
          <a:xfrm>
            <a:off x="766887" y="1738347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42" name="Google Shape;342;p121"/>
          <p:cNvSpPr txBox="1"/>
          <p:nvPr>
            <p:ph idx="4" type="subTitle"/>
          </p:nvPr>
        </p:nvSpPr>
        <p:spPr>
          <a:xfrm>
            <a:off x="2844025" y="2109968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3" name="Google Shape;343;p121"/>
          <p:cNvSpPr txBox="1"/>
          <p:nvPr>
            <p:ph idx="5" type="subTitle"/>
          </p:nvPr>
        </p:nvSpPr>
        <p:spPr>
          <a:xfrm>
            <a:off x="4919363" y="173834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44" name="Google Shape;344;p121"/>
          <p:cNvSpPr txBox="1"/>
          <p:nvPr>
            <p:ph idx="6" type="subTitle"/>
          </p:nvPr>
        </p:nvSpPr>
        <p:spPr>
          <a:xfrm>
            <a:off x="6996513" y="2107626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5" name="Google Shape;345;p121"/>
          <p:cNvSpPr txBox="1"/>
          <p:nvPr>
            <p:ph idx="7" type="subTitle"/>
          </p:nvPr>
        </p:nvSpPr>
        <p:spPr>
          <a:xfrm>
            <a:off x="6996513" y="173833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46" name="Google Shape;346;p121"/>
          <p:cNvSpPr txBox="1"/>
          <p:nvPr>
            <p:ph idx="8" type="subTitle"/>
          </p:nvPr>
        </p:nvSpPr>
        <p:spPr>
          <a:xfrm>
            <a:off x="4919363" y="2109457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7" name="Google Shape;347;p121"/>
          <p:cNvSpPr txBox="1"/>
          <p:nvPr>
            <p:ph type="title"/>
          </p:nvPr>
        </p:nvSpPr>
        <p:spPr>
          <a:xfrm>
            <a:off x="2654850" y="321594"/>
            <a:ext cx="3834300" cy="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1">
  <p:cSld name="TITLE_ONLY_2"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22"/>
          <p:cNvSpPr txBox="1"/>
          <p:nvPr>
            <p:ph type="title"/>
          </p:nvPr>
        </p:nvSpPr>
        <p:spPr>
          <a:xfrm>
            <a:off x="489900" y="2183550"/>
            <a:ext cx="2270700" cy="7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50" name="Google Shape;350;p122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TITLE_ONLY_6">
    <p:bg>
      <p:bgPr>
        <a:solidFill>
          <a:schemeClr val="dk1"/>
        </a:solidFill>
      </p:bgPr>
    </p:bg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24"/>
          <p:cNvSpPr txBox="1"/>
          <p:nvPr>
            <p:ph type="title"/>
          </p:nvPr>
        </p:nvSpPr>
        <p:spPr>
          <a:xfrm>
            <a:off x="6270600" y="1898400"/>
            <a:ext cx="2169300" cy="13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53" name="Google Shape;353;p124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 9">
  <p:cSld name="CUSTOM_2_1_1"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25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125"/>
          <p:cNvSpPr/>
          <p:nvPr/>
        </p:nvSpPr>
        <p:spPr>
          <a:xfrm>
            <a:off x="0" y="2565177"/>
            <a:ext cx="9144000" cy="257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7" name="Google Shape;357;p125"/>
          <p:cNvGrpSpPr/>
          <p:nvPr/>
        </p:nvGrpSpPr>
        <p:grpSpPr>
          <a:xfrm>
            <a:off x="101550" y="2565175"/>
            <a:ext cx="8941926" cy="2472300"/>
            <a:chOff x="101550" y="2565175"/>
            <a:chExt cx="8941926" cy="2472300"/>
          </a:xfrm>
        </p:grpSpPr>
        <p:cxnSp>
          <p:nvCxnSpPr>
            <p:cNvPr id="358" name="Google Shape;358;p125"/>
            <p:cNvCxnSpPr/>
            <p:nvPr/>
          </p:nvCxnSpPr>
          <p:spPr>
            <a:xfrm>
              <a:off x="102576" y="5037300"/>
              <a:ext cx="8940900" cy="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9" name="Google Shape;359;p125"/>
            <p:cNvCxnSpPr/>
            <p:nvPr/>
          </p:nvCxnSpPr>
          <p:spPr>
            <a:xfrm>
              <a:off x="9042450" y="2565175"/>
              <a:ext cx="0" cy="247230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60" name="Google Shape;360;p125"/>
            <p:cNvCxnSpPr/>
            <p:nvPr/>
          </p:nvCxnSpPr>
          <p:spPr>
            <a:xfrm>
              <a:off x="101550" y="2565175"/>
              <a:ext cx="0" cy="247230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361" name="Google Shape;361;p125"/>
          <p:cNvSpPr txBox="1"/>
          <p:nvPr>
            <p:ph idx="1" type="subTitle"/>
          </p:nvPr>
        </p:nvSpPr>
        <p:spPr>
          <a:xfrm>
            <a:off x="656175" y="3176932"/>
            <a:ext cx="17631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2" name="Google Shape;362;p125"/>
          <p:cNvSpPr txBox="1"/>
          <p:nvPr>
            <p:ph idx="2" type="subTitle"/>
          </p:nvPr>
        </p:nvSpPr>
        <p:spPr>
          <a:xfrm>
            <a:off x="2683325" y="3176932"/>
            <a:ext cx="17649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lt2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63" name="Google Shape;363;p125"/>
          <p:cNvSpPr txBox="1"/>
          <p:nvPr>
            <p:ph idx="3" type="subTitle"/>
          </p:nvPr>
        </p:nvSpPr>
        <p:spPr>
          <a:xfrm>
            <a:off x="6725625" y="3176932"/>
            <a:ext cx="17649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lt2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64" name="Google Shape;364;p125"/>
          <p:cNvSpPr txBox="1"/>
          <p:nvPr>
            <p:ph idx="4" type="subTitle"/>
          </p:nvPr>
        </p:nvSpPr>
        <p:spPr>
          <a:xfrm>
            <a:off x="4710283" y="3176932"/>
            <a:ext cx="17649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5" name="Google Shape;365;p125"/>
          <p:cNvSpPr txBox="1"/>
          <p:nvPr>
            <p:ph type="title"/>
          </p:nvPr>
        </p:nvSpPr>
        <p:spPr>
          <a:xfrm>
            <a:off x="1782363" y="321150"/>
            <a:ext cx="5580300" cy="6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SECTION_HEADER_2">
    <p:bg>
      <p:bgPr>
        <a:solidFill>
          <a:schemeClr val="dk1"/>
        </a:solidFill>
      </p:bgPr>
    </p:bg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127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127"/>
          <p:cNvSpPr txBox="1"/>
          <p:nvPr>
            <p:ph type="title"/>
          </p:nvPr>
        </p:nvSpPr>
        <p:spPr>
          <a:xfrm>
            <a:off x="1067805" y="2016996"/>
            <a:ext cx="1663200" cy="93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0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369" name="Google Shape;369;p127"/>
          <p:cNvSpPr txBox="1"/>
          <p:nvPr>
            <p:ph idx="2" type="title"/>
          </p:nvPr>
        </p:nvSpPr>
        <p:spPr>
          <a:xfrm>
            <a:off x="2704980" y="1687479"/>
            <a:ext cx="4321500" cy="123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Overpass"/>
              <a:buNone/>
              <a:defRPr b="1" sz="9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/>
        </p:txBody>
      </p:sp>
      <p:sp>
        <p:nvSpPr>
          <p:cNvPr id="370" name="Google Shape;370;p127"/>
          <p:cNvSpPr txBox="1"/>
          <p:nvPr>
            <p:ph idx="1" type="subTitle"/>
          </p:nvPr>
        </p:nvSpPr>
        <p:spPr>
          <a:xfrm>
            <a:off x="5990546" y="2017000"/>
            <a:ext cx="1936500" cy="1104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TITLE_ONLY_5"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128"/>
          <p:cNvSpPr txBox="1"/>
          <p:nvPr>
            <p:ph type="title"/>
          </p:nvPr>
        </p:nvSpPr>
        <p:spPr>
          <a:xfrm>
            <a:off x="699000" y="428125"/>
            <a:ext cx="77460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73" name="Google Shape;373;p128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5">
  <p:cSld name="TITLE_ONLY_5_1">
    <p:bg>
      <p:bgPr>
        <a:solidFill>
          <a:schemeClr val="dk1"/>
        </a:solidFill>
      </p:bgPr>
    </p:bg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29"/>
          <p:cNvSpPr txBox="1"/>
          <p:nvPr>
            <p:ph type="title"/>
          </p:nvPr>
        </p:nvSpPr>
        <p:spPr>
          <a:xfrm>
            <a:off x="699000" y="744746"/>
            <a:ext cx="21150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76" name="Google Shape;376;p129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7">
  <p:cSld name="TITLE_ONLY_4"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130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130"/>
          <p:cNvSpPr/>
          <p:nvPr/>
        </p:nvSpPr>
        <p:spPr>
          <a:xfrm>
            <a:off x="2897" y="-49925"/>
            <a:ext cx="9144000" cy="5208300"/>
          </a:xfrm>
          <a:prstGeom prst="rect">
            <a:avLst/>
          </a:prstGeom>
          <a:solidFill>
            <a:schemeClr val="dk1">
              <a:alpha val="62352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130"/>
          <p:cNvSpPr/>
          <p:nvPr/>
        </p:nvSpPr>
        <p:spPr>
          <a:xfrm>
            <a:off x="2724150" y="0"/>
            <a:ext cx="36957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30"/>
          <p:cNvCxnSpPr/>
          <p:nvPr/>
        </p:nvCxnSpPr>
        <p:spPr>
          <a:xfrm>
            <a:off x="2703648" y="106200"/>
            <a:ext cx="38118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82" name="Google Shape;382;p130"/>
          <p:cNvCxnSpPr/>
          <p:nvPr/>
        </p:nvCxnSpPr>
        <p:spPr>
          <a:xfrm>
            <a:off x="2703648" y="5037300"/>
            <a:ext cx="38118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83" name="Google Shape;383;p130"/>
          <p:cNvSpPr txBox="1"/>
          <p:nvPr>
            <p:ph type="title"/>
          </p:nvPr>
        </p:nvSpPr>
        <p:spPr>
          <a:xfrm>
            <a:off x="2724150" y="354084"/>
            <a:ext cx="3695700" cy="78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8">
  <p:cSld name="TITLE_ONLY_4_1">
    <p:bg>
      <p:bgPr>
        <a:solidFill>
          <a:schemeClr val="dk1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131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131"/>
          <p:cNvSpPr txBox="1"/>
          <p:nvPr>
            <p:ph type="title"/>
          </p:nvPr>
        </p:nvSpPr>
        <p:spPr>
          <a:xfrm>
            <a:off x="713225" y="682725"/>
            <a:ext cx="2084100" cy="78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7"/>
          <p:cNvSpPr/>
          <p:nvPr/>
        </p:nvSpPr>
        <p:spPr>
          <a:xfrm>
            <a:off x="-116125" y="2561775"/>
            <a:ext cx="9281100" cy="141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97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97"/>
          <p:cNvSpPr txBox="1"/>
          <p:nvPr>
            <p:ph hasCustomPrompt="1" type="title"/>
          </p:nvPr>
        </p:nvSpPr>
        <p:spPr>
          <a:xfrm>
            <a:off x="2061788" y="723875"/>
            <a:ext cx="5019000" cy="185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20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5" name="Google Shape;35;p97"/>
          <p:cNvSpPr txBox="1"/>
          <p:nvPr>
            <p:ph idx="2" type="title"/>
          </p:nvPr>
        </p:nvSpPr>
        <p:spPr>
          <a:xfrm>
            <a:off x="2485555" y="2871475"/>
            <a:ext cx="4167600" cy="8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1">
  <p:cSld name="CUSTOM_4"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132"/>
          <p:cNvSpPr txBox="1"/>
          <p:nvPr>
            <p:ph type="title"/>
          </p:nvPr>
        </p:nvSpPr>
        <p:spPr>
          <a:xfrm>
            <a:off x="678626" y="323575"/>
            <a:ext cx="77955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9" name="Google Shape;389;p132"/>
          <p:cNvSpPr txBox="1"/>
          <p:nvPr>
            <p:ph idx="1" type="subTitle"/>
          </p:nvPr>
        </p:nvSpPr>
        <p:spPr>
          <a:xfrm>
            <a:off x="1129018" y="1419022"/>
            <a:ext cx="18744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90" name="Google Shape;390;p132"/>
          <p:cNvSpPr txBox="1"/>
          <p:nvPr>
            <p:ph idx="2" type="subTitle"/>
          </p:nvPr>
        </p:nvSpPr>
        <p:spPr>
          <a:xfrm>
            <a:off x="1005268" y="1701365"/>
            <a:ext cx="21219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391" name="Google Shape;391;p132"/>
          <p:cNvSpPr txBox="1"/>
          <p:nvPr>
            <p:ph idx="3" type="subTitle"/>
          </p:nvPr>
        </p:nvSpPr>
        <p:spPr>
          <a:xfrm>
            <a:off x="3549953" y="1414222"/>
            <a:ext cx="1874400" cy="28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92" name="Google Shape;392;p132"/>
          <p:cNvSpPr txBox="1"/>
          <p:nvPr>
            <p:ph idx="4" type="subTitle"/>
          </p:nvPr>
        </p:nvSpPr>
        <p:spPr>
          <a:xfrm>
            <a:off x="3426503" y="1701365"/>
            <a:ext cx="21213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393" name="Google Shape;393;p132"/>
          <p:cNvSpPr txBox="1"/>
          <p:nvPr>
            <p:ph idx="5" type="subTitle"/>
          </p:nvPr>
        </p:nvSpPr>
        <p:spPr>
          <a:xfrm>
            <a:off x="6059184" y="1414222"/>
            <a:ext cx="1871700" cy="28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94" name="Google Shape;394;p132"/>
          <p:cNvSpPr txBox="1"/>
          <p:nvPr>
            <p:ph idx="6" type="subTitle"/>
          </p:nvPr>
        </p:nvSpPr>
        <p:spPr>
          <a:xfrm>
            <a:off x="5883984" y="1701365"/>
            <a:ext cx="22221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395" name="Google Shape;395;p132"/>
          <p:cNvSpPr txBox="1"/>
          <p:nvPr>
            <p:ph idx="7" type="subTitle"/>
          </p:nvPr>
        </p:nvSpPr>
        <p:spPr>
          <a:xfrm>
            <a:off x="1129018" y="2684950"/>
            <a:ext cx="18744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96" name="Google Shape;396;p132"/>
          <p:cNvSpPr txBox="1"/>
          <p:nvPr>
            <p:ph idx="8" type="subTitle"/>
          </p:nvPr>
        </p:nvSpPr>
        <p:spPr>
          <a:xfrm>
            <a:off x="1005268" y="2947812"/>
            <a:ext cx="21219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397" name="Google Shape;397;p132"/>
          <p:cNvSpPr txBox="1"/>
          <p:nvPr>
            <p:ph idx="9" type="subTitle"/>
          </p:nvPr>
        </p:nvSpPr>
        <p:spPr>
          <a:xfrm>
            <a:off x="3551303" y="2684950"/>
            <a:ext cx="18717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98" name="Google Shape;398;p132"/>
          <p:cNvSpPr txBox="1"/>
          <p:nvPr>
            <p:ph idx="13" type="subTitle"/>
          </p:nvPr>
        </p:nvSpPr>
        <p:spPr>
          <a:xfrm>
            <a:off x="3426503" y="2949365"/>
            <a:ext cx="21213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399" name="Google Shape;399;p132"/>
          <p:cNvSpPr txBox="1"/>
          <p:nvPr>
            <p:ph idx="14" type="subTitle"/>
          </p:nvPr>
        </p:nvSpPr>
        <p:spPr>
          <a:xfrm>
            <a:off x="6059184" y="2684950"/>
            <a:ext cx="18717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00" name="Google Shape;400;p132"/>
          <p:cNvSpPr txBox="1"/>
          <p:nvPr>
            <p:ph idx="15" type="subTitle"/>
          </p:nvPr>
        </p:nvSpPr>
        <p:spPr>
          <a:xfrm>
            <a:off x="5934384" y="2949365"/>
            <a:ext cx="21213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01" name="Google Shape;401;p132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2">
  <p:cSld name="CUSTOM_4_1">
    <p:bg>
      <p:bgPr>
        <a:solidFill>
          <a:schemeClr val="dk1"/>
        </a:solidFill>
      </p:bgPr>
    </p:bg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133"/>
          <p:cNvSpPr txBox="1"/>
          <p:nvPr>
            <p:ph type="title"/>
          </p:nvPr>
        </p:nvSpPr>
        <p:spPr>
          <a:xfrm>
            <a:off x="2397750" y="323575"/>
            <a:ext cx="60765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4" name="Google Shape;404;p133"/>
          <p:cNvSpPr txBox="1"/>
          <p:nvPr>
            <p:ph idx="1" type="subTitle"/>
          </p:nvPr>
        </p:nvSpPr>
        <p:spPr>
          <a:xfrm>
            <a:off x="3201193" y="1571422"/>
            <a:ext cx="18744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05" name="Google Shape;405;p133"/>
          <p:cNvSpPr txBox="1"/>
          <p:nvPr>
            <p:ph idx="2" type="subTitle"/>
          </p:nvPr>
        </p:nvSpPr>
        <p:spPr>
          <a:xfrm>
            <a:off x="3201193" y="1853765"/>
            <a:ext cx="21219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06" name="Google Shape;406;p133"/>
          <p:cNvSpPr txBox="1"/>
          <p:nvPr>
            <p:ph idx="3" type="subTitle"/>
          </p:nvPr>
        </p:nvSpPr>
        <p:spPr>
          <a:xfrm>
            <a:off x="6341184" y="1566622"/>
            <a:ext cx="1874400" cy="28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07" name="Google Shape;407;p133"/>
          <p:cNvSpPr txBox="1"/>
          <p:nvPr>
            <p:ph idx="4" type="subTitle"/>
          </p:nvPr>
        </p:nvSpPr>
        <p:spPr>
          <a:xfrm>
            <a:off x="6341184" y="1853765"/>
            <a:ext cx="21213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08" name="Google Shape;408;p133"/>
          <p:cNvSpPr txBox="1"/>
          <p:nvPr>
            <p:ph idx="5" type="subTitle"/>
          </p:nvPr>
        </p:nvSpPr>
        <p:spPr>
          <a:xfrm>
            <a:off x="6341184" y="2665518"/>
            <a:ext cx="1871700" cy="28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09" name="Google Shape;409;p133"/>
          <p:cNvSpPr txBox="1"/>
          <p:nvPr>
            <p:ph idx="6" type="subTitle"/>
          </p:nvPr>
        </p:nvSpPr>
        <p:spPr>
          <a:xfrm>
            <a:off x="6341184" y="2952661"/>
            <a:ext cx="22221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0" name="Google Shape;410;p133"/>
          <p:cNvSpPr txBox="1"/>
          <p:nvPr>
            <p:ph idx="7" type="subTitle"/>
          </p:nvPr>
        </p:nvSpPr>
        <p:spPr>
          <a:xfrm>
            <a:off x="3201193" y="2670711"/>
            <a:ext cx="18744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11" name="Google Shape;411;p133"/>
          <p:cNvSpPr txBox="1"/>
          <p:nvPr>
            <p:ph idx="8" type="subTitle"/>
          </p:nvPr>
        </p:nvSpPr>
        <p:spPr>
          <a:xfrm>
            <a:off x="3201193" y="2954334"/>
            <a:ext cx="21219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2" name="Google Shape;412;p133"/>
          <p:cNvSpPr txBox="1"/>
          <p:nvPr>
            <p:ph idx="9" type="subTitle"/>
          </p:nvPr>
        </p:nvSpPr>
        <p:spPr>
          <a:xfrm>
            <a:off x="3201193" y="3785607"/>
            <a:ext cx="18717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13" name="Google Shape;413;p133"/>
          <p:cNvSpPr txBox="1"/>
          <p:nvPr>
            <p:ph idx="13" type="subTitle"/>
          </p:nvPr>
        </p:nvSpPr>
        <p:spPr>
          <a:xfrm>
            <a:off x="3201193" y="4070783"/>
            <a:ext cx="21213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4" name="Google Shape;414;p133"/>
          <p:cNvSpPr txBox="1"/>
          <p:nvPr>
            <p:ph idx="14" type="subTitle"/>
          </p:nvPr>
        </p:nvSpPr>
        <p:spPr>
          <a:xfrm>
            <a:off x="6341184" y="3787383"/>
            <a:ext cx="18717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15" name="Google Shape;415;p133"/>
          <p:cNvSpPr txBox="1"/>
          <p:nvPr>
            <p:ph idx="15" type="subTitle"/>
          </p:nvPr>
        </p:nvSpPr>
        <p:spPr>
          <a:xfrm>
            <a:off x="6341184" y="4072559"/>
            <a:ext cx="21213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6" name="Google Shape;416;p133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6">
  <p:cSld name="TITLE_ONLY_1">
    <p:bg>
      <p:bgPr>
        <a:solidFill>
          <a:schemeClr val="dk1"/>
        </a:solidFill>
      </p:bgPr>
    </p:bg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134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134"/>
          <p:cNvSpPr txBox="1"/>
          <p:nvPr>
            <p:ph type="title"/>
          </p:nvPr>
        </p:nvSpPr>
        <p:spPr>
          <a:xfrm>
            <a:off x="625300" y="323675"/>
            <a:ext cx="7805400" cy="6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7">
  <p:cSld name="TITLE_ONLY_1_2">
    <p:bg>
      <p:bgPr>
        <a:solidFill>
          <a:schemeClr val="lt1"/>
        </a:solidFill>
      </p:bgPr>
    </p:bg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135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135"/>
          <p:cNvSpPr txBox="1"/>
          <p:nvPr>
            <p:ph type="title"/>
          </p:nvPr>
        </p:nvSpPr>
        <p:spPr>
          <a:xfrm>
            <a:off x="625300" y="323675"/>
            <a:ext cx="7805400" cy="6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8">
  <p:cSld name="TITLE_ONLY_1_1">
    <p:bg>
      <p:bgPr>
        <a:solidFill>
          <a:schemeClr val="dk1"/>
        </a:solidFill>
      </p:bgPr>
    </p:bg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136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5" name="Google Shape;425;p136"/>
          <p:cNvSpPr txBox="1"/>
          <p:nvPr>
            <p:ph type="title"/>
          </p:nvPr>
        </p:nvSpPr>
        <p:spPr>
          <a:xfrm>
            <a:off x="4876902" y="1200650"/>
            <a:ext cx="3176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9">
  <p:cSld name="TITLE_ONLY_1_1_1">
    <p:bg>
      <p:bgPr>
        <a:solidFill>
          <a:schemeClr val="lt1"/>
        </a:solidFill>
      </p:bgPr>
    </p:bg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137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8" name="Google Shape;428;p137"/>
          <p:cNvSpPr txBox="1"/>
          <p:nvPr>
            <p:ph type="title"/>
          </p:nvPr>
        </p:nvSpPr>
        <p:spPr>
          <a:xfrm>
            <a:off x="713227" y="310900"/>
            <a:ext cx="3176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0">
  <p:cSld name="TITLE_ONLY_1_1_1_1">
    <p:bg>
      <p:bgPr>
        <a:solidFill>
          <a:schemeClr val="dk1"/>
        </a:solidFill>
      </p:bgPr>
    </p:bg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138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138"/>
          <p:cNvSpPr txBox="1"/>
          <p:nvPr>
            <p:ph type="title"/>
          </p:nvPr>
        </p:nvSpPr>
        <p:spPr>
          <a:xfrm>
            <a:off x="713227" y="539500"/>
            <a:ext cx="3176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"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139"/>
          <p:cNvSpPr/>
          <p:nvPr/>
        </p:nvSpPr>
        <p:spPr>
          <a:xfrm>
            <a:off x="12520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Google Shape;434;p139"/>
          <p:cNvSpPr/>
          <p:nvPr/>
        </p:nvSpPr>
        <p:spPr>
          <a:xfrm>
            <a:off x="2662900" y="1745225"/>
            <a:ext cx="3865500" cy="3461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p139"/>
          <p:cNvSpPr txBox="1"/>
          <p:nvPr/>
        </p:nvSpPr>
        <p:spPr>
          <a:xfrm>
            <a:off x="3311250" y="3765800"/>
            <a:ext cx="2521500" cy="60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chemeClr val="lt1"/>
                </a:solidFill>
                <a:latin typeface="Overpass ExtraLight"/>
                <a:ea typeface="Overpass ExtraLight"/>
                <a:cs typeface="Overpass ExtraLight"/>
                <a:sym typeface="Overpass ExtraLight"/>
              </a:rPr>
              <a:t>CREDITS: This presentation template was created by</a:t>
            </a:r>
            <a:r>
              <a:rPr b="1" i="0" lang="en" sz="11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 Slidesgo</a:t>
            </a:r>
            <a:r>
              <a:rPr b="0" i="0" lang="en" sz="1100" u="none" cap="none" strike="noStrike">
                <a:solidFill>
                  <a:schemeClr val="lt1"/>
                </a:solidFill>
                <a:latin typeface="Overpass ExtraLight"/>
                <a:ea typeface="Overpass ExtraLight"/>
                <a:cs typeface="Overpass ExtraLight"/>
                <a:sym typeface="Overpass ExtraLight"/>
              </a:rPr>
              <a:t>, including icons by </a:t>
            </a:r>
            <a:r>
              <a:rPr b="1" i="0" lang="en" sz="11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Flaticon,</a:t>
            </a:r>
            <a:r>
              <a:rPr b="0" i="0" lang="en" sz="1100" u="none" cap="none" strike="noStrike">
                <a:solidFill>
                  <a:schemeClr val="lt1"/>
                </a:solidFill>
                <a:latin typeface="Overpass ExtraLight"/>
                <a:ea typeface="Overpass ExtraLight"/>
                <a:cs typeface="Overpass ExtraLight"/>
                <a:sym typeface="Overpass ExtraLight"/>
              </a:rPr>
              <a:t> and infographics &amp; images by </a:t>
            </a:r>
            <a:r>
              <a:rPr b="1" i="0" lang="en" sz="11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Freepik. </a:t>
            </a:r>
            <a:endParaRPr b="1" i="0" sz="11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436" name="Google Shape;436;p139"/>
          <p:cNvSpPr txBox="1"/>
          <p:nvPr>
            <p:ph type="title"/>
          </p:nvPr>
        </p:nvSpPr>
        <p:spPr>
          <a:xfrm>
            <a:off x="2680525" y="663091"/>
            <a:ext cx="3834300" cy="103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8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37" name="Google Shape;437;p139"/>
          <p:cNvSpPr txBox="1"/>
          <p:nvPr>
            <p:ph idx="1" type="subTitle"/>
          </p:nvPr>
        </p:nvSpPr>
        <p:spPr>
          <a:xfrm>
            <a:off x="2773100" y="1898029"/>
            <a:ext cx="3571500" cy="120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2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2"/>
                </a:solidFill>
              </a:defRPr>
            </a:lvl9pPr>
          </a:lstStyle>
          <a:p/>
        </p:txBody>
      </p:sp>
      <p:cxnSp>
        <p:nvCxnSpPr>
          <p:cNvPr id="438" name="Google Shape;438;p139"/>
          <p:cNvCxnSpPr/>
          <p:nvPr/>
        </p:nvCxnSpPr>
        <p:spPr>
          <a:xfrm>
            <a:off x="2661313" y="5037300"/>
            <a:ext cx="38727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86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86"/>
          <p:cNvSpPr txBox="1"/>
          <p:nvPr>
            <p:ph idx="1" type="subTitle"/>
          </p:nvPr>
        </p:nvSpPr>
        <p:spPr>
          <a:xfrm>
            <a:off x="621575" y="1228437"/>
            <a:ext cx="7878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9pPr>
          </a:lstStyle>
          <a:p/>
        </p:txBody>
      </p:sp>
      <p:sp>
        <p:nvSpPr>
          <p:cNvPr id="442" name="Google Shape;442;p86"/>
          <p:cNvSpPr txBox="1"/>
          <p:nvPr>
            <p:ph type="title"/>
          </p:nvPr>
        </p:nvSpPr>
        <p:spPr>
          <a:xfrm>
            <a:off x="625300" y="315813"/>
            <a:ext cx="7704000" cy="7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140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140"/>
          <p:cNvSpPr txBox="1"/>
          <p:nvPr>
            <p:ph idx="1" type="subTitle"/>
          </p:nvPr>
        </p:nvSpPr>
        <p:spPr>
          <a:xfrm>
            <a:off x="625300" y="1217725"/>
            <a:ext cx="3892200" cy="339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200"/>
            </a:lvl1pPr>
            <a:lvl2pPr lvl="1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2pPr>
            <a:lvl3pPr lvl="2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3pPr>
            <a:lvl4pPr lvl="3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4pPr>
            <a:lvl5pPr lvl="4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5pPr>
            <a:lvl6pPr lvl="5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6pPr>
            <a:lvl7pPr lvl="6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7pPr>
            <a:lvl8pPr lvl="7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8pPr>
            <a:lvl9pPr lvl="8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9pPr>
          </a:lstStyle>
          <a:p/>
        </p:txBody>
      </p:sp>
      <p:sp>
        <p:nvSpPr>
          <p:cNvPr id="446" name="Google Shape;446;p140"/>
          <p:cNvSpPr txBox="1"/>
          <p:nvPr>
            <p:ph type="title"/>
          </p:nvPr>
        </p:nvSpPr>
        <p:spPr>
          <a:xfrm>
            <a:off x="625300" y="315813"/>
            <a:ext cx="7704000" cy="7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47" name="Google Shape;447;p140"/>
          <p:cNvSpPr txBox="1"/>
          <p:nvPr>
            <p:ph idx="2" type="subTitle"/>
          </p:nvPr>
        </p:nvSpPr>
        <p:spPr>
          <a:xfrm>
            <a:off x="4571998" y="1217725"/>
            <a:ext cx="3804300" cy="339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200"/>
            </a:lvl1pPr>
            <a:lvl2pPr lvl="1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2pPr>
            <a:lvl3pPr lvl="2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3pPr>
            <a:lvl4pPr lvl="3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4pPr>
            <a:lvl5pPr lvl="4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5pPr>
            <a:lvl6pPr lvl="5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6pPr>
            <a:lvl7pPr lvl="6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7pPr>
            <a:lvl8pPr lvl="7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8pPr>
            <a:lvl9pPr lvl="8" marR="50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2_2_1_1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46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146"/>
          <p:cNvSpPr txBox="1"/>
          <p:nvPr>
            <p:ph idx="1" type="subTitle"/>
          </p:nvPr>
        </p:nvSpPr>
        <p:spPr>
          <a:xfrm>
            <a:off x="2844037" y="173833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39" name="Google Shape;39;p146"/>
          <p:cNvSpPr txBox="1"/>
          <p:nvPr>
            <p:ph idx="2" type="subTitle"/>
          </p:nvPr>
        </p:nvSpPr>
        <p:spPr>
          <a:xfrm>
            <a:off x="766875" y="2110195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0" name="Google Shape;40;p146"/>
          <p:cNvSpPr txBox="1"/>
          <p:nvPr>
            <p:ph idx="3" type="subTitle"/>
          </p:nvPr>
        </p:nvSpPr>
        <p:spPr>
          <a:xfrm>
            <a:off x="766887" y="1738347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1" name="Google Shape;41;p146"/>
          <p:cNvSpPr txBox="1"/>
          <p:nvPr>
            <p:ph idx="4" type="subTitle"/>
          </p:nvPr>
        </p:nvSpPr>
        <p:spPr>
          <a:xfrm>
            <a:off x="2844025" y="2109968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2" name="Google Shape;42;p146"/>
          <p:cNvSpPr txBox="1"/>
          <p:nvPr>
            <p:ph idx="5" type="subTitle"/>
          </p:nvPr>
        </p:nvSpPr>
        <p:spPr>
          <a:xfrm>
            <a:off x="4919363" y="173834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3" name="Google Shape;43;p146"/>
          <p:cNvSpPr txBox="1"/>
          <p:nvPr>
            <p:ph idx="6" type="subTitle"/>
          </p:nvPr>
        </p:nvSpPr>
        <p:spPr>
          <a:xfrm>
            <a:off x="6996513" y="2107626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146"/>
          <p:cNvSpPr txBox="1"/>
          <p:nvPr>
            <p:ph idx="7" type="subTitle"/>
          </p:nvPr>
        </p:nvSpPr>
        <p:spPr>
          <a:xfrm>
            <a:off x="6996513" y="173833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5" name="Google Shape;45;p146"/>
          <p:cNvSpPr txBox="1"/>
          <p:nvPr>
            <p:ph idx="8" type="subTitle"/>
          </p:nvPr>
        </p:nvSpPr>
        <p:spPr>
          <a:xfrm>
            <a:off x="4919363" y="2109457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4">
  <p:cSld name="TITLE_ONLY_5_2"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141"/>
          <p:cNvSpPr txBox="1"/>
          <p:nvPr>
            <p:ph type="title"/>
          </p:nvPr>
        </p:nvSpPr>
        <p:spPr>
          <a:xfrm>
            <a:off x="699000" y="428125"/>
            <a:ext cx="77460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50" name="Google Shape;450;p141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2_2_1_1"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257bd5a547b_10_1825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g257bd5a547b_10_1825"/>
          <p:cNvSpPr txBox="1"/>
          <p:nvPr>
            <p:ph idx="1" type="subTitle"/>
          </p:nvPr>
        </p:nvSpPr>
        <p:spPr>
          <a:xfrm>
            <a:off x="2844037" y="173833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57" name="Google Shape;457;g257bd5a547b_10_1825"/>
          <p:cNvSpPr txBox="1"/>
          <p:nvPr>
            <p:ph idx="2" type="subTitle"/>
          </p:nvPr>
        </p:nvSpPr>
        <p:spPr>
          <a:xfrm>
            <a:off x="766875" y="2110195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8" name="Google Shape;458;g257bd5a547b_10_1825"/>
          <p:cNvSpPr txBox="1"/>
          <p:nvPr>
            <p:ph idx="3" type="subTitle"/>
          </p:nvPr>
        </p:nvSpPr>
        <p:spPr>
          <a:xfrm>
            <a:off x="766887" y="1738347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59" name="Google Shape;459;g257bd5a547b_10_1825"/>
          <p:cNvSpPr txBox="1"/>
          <p:nvPr>
            <p:ph idx="4" type="subTitle"/>
          </p:nvPr>
        </p:nvSpPr>
        <p:spPr>
          <a:xfrm>
            <a:off x="2844025" y="2109968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0" name="Google Shape;460;g257bd5a547b_10_1825"/>
          <p:cNvSpPr txBox="1"/>
          <p:nvPr>
            <p:ph idx="5" type="subTitle"/>
          </p:nvPr>
        </p:nvSpPr>
        <p:spPr>
          <a:xfrm>
            <a:off x="4919363" y="173834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61" name="Google Shape;461;g257bd5a547b_10_1825"/>
          <p:cNvSpPr txBox="1"/>
          <p:nvPr>
            <p:ph idx="6" type="subTitle"/>
          </p:nvPr>
        </p:nvSpPr>
        <p:spPr>
          <a:xfrm>
            <a:off x="6996513" y="2107626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2" name="Google Shape;462;g257bd5a547b_10_1825"/>
          <p:cNvSpPr txBox="1"/>
          <p:nvPr>
            <p:ph idx="7" type="subTitle"/>
          </p:nvPr>
        </p:nvSpPr>
        <p:spPr>
          <a:xfrm>
            <a:off x="6996513" y="173833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63" name="Google Shape;463;g257bd5a547b_10_1825"/>
          <p:cNvSpPr txBox="1"/>
          <p:nvPr>
            <p:ph idx="8" type="subTitle"/>
          </p:nvPr>
        </p:nvSpPr>
        <p:spPr>
          <a:xfrm>
            <a:off x="4919363" y="2109457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257bd5a547b_10_1392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g257bd5a547b_10_1392"/>
          <p:cNvSpPr/>
          <p:nvPr/>
        </p:nvSpPr>
        <p:spPr>
          <a:xfrm>
            <a:off x="-94450" y="2571750"/>
            <a:ext cx="9308100" cy="2589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8" name="Google Shape;468;g257bd5a547b_10_1392"/>
          <p:cNvGrpSpPr/>
          <p:nvPr/>
        </p:nvGrpSpPr>
        <p:grpSpPr>
          <a:xfrm>
            <a:off x="103225" y="2571750"/>
            <a:ext cx="8940900" cy="2481600"/>
            <a:chOff x="103225" y="2571750"/>
            <a:chExt cx="8940900" cy="2481600"/>
          </a:xfrm>
        </p:grpSpPr>
        <p:cxnSp>
          <p:nvCxnSpPr>
            <p:cNvPr id="469" name="Google Shape;469;g257bd5a547b_10_1392"/>
            <p:cNvCxnSpPr/>
            <p:nvPr/>
          </p:nvCxnSpPr>
          <p:spPr>
            <a:xfrm>
              <a:off x="103225" y="2571750"/>
              <a:ext cx="0" cy="248160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70" name="Google Shape;470;g257bd5a547b_10_1392"/>
            <p:cNvCxnSpPr/>
            <p:nvPr/>
          </p:nvCxnSpPr>
          <p:spPr>
            <a:xfrm>
              <a:off x="9044125" y="2571750"/>
              <a:ext cx="0" cy="248160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71" name="Google Shape;471;g257bd5a547b_10_1392"/>
            <p:cNvCxnSpPr/>
            <p:nvPr/>
          </p:nvCxnSpPr>
          <p:spPr>
            <a:xfrm>
              <a:off x="103225" y="5053350"/>
              <a:ext cx="8940900" cy="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472" name="Google Shape;472;g257bd5a547b_10_1392"/>
          <p:cNvSpPr txBox="1"/>
          <p:nvPr/>
        </p:nvSpPr>
        <p:spPr>
          <a:xfrm>
            <a:off x="4697175" y="1320225"/>
            <a:ext cx="3616800" cy="17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t/>
            </a:r>
            <a:endParaRPr b="0" i="0" sz="6000" u="none" cap="none" strike="noStrike">
              <a:solidFill>
                <a:srgbClr val="000000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73" name="Google Shape;473;g257bd5a547b_10_1392"/>
          <p:cNvSpPr txBox="1"/>
          <p:nvPr/>
        </p:nvSpPr>
        <p:spPr>
          <a:xfrm>
            <a:off x="5911825" y="2977800"/>
            <a:ext cx="2402100" cy="717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Roboto Slab Light"/>
              <a:ea typeface="Roboto Slab Light"/>
              <a:cs typeface="Roboto Slab Light"/>
              <a:sym typeface="Roboto Slab Light"/>
            </a:endParaRPr>
          </a:p>
        </p:txBody>
      </p:sp>
      <p:sp>
        <p:nvSpPr>
          <p:cNvPr id="474" name="Google Shape;474;g257bd5a547b_10_1392"/>
          <p:cNvSpPr txBox="1"/>
          <p:nvPr>
            <p:ph type="ctrTitle"/>
          </p:nvPr>
        </p:nvSpPr>
        <p:spPr>
          <a:xfrm>
            <a:off x="2194775" y="1457250"/>
            <a:ext cx="4754400" cy="222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7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None/>
              <a:defRPr sz="5200"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475" name="Google Shape;475;g257bd5a547b_10_1392"/>
          <p:cNvSpPr txBox="1"/>
          <p:nvPr>
            <p:ph idx="1" type="subTitle"/>
          </p:nvPr>
        </p:nvSpPr>
        <p:spPr>
          <a:xfrm>
            <a:off x="2364775" y="3681600"/>
            <a:ext cx="4417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5"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7" name="Google Shape;477;g257bd5a547b_10_1403"/>
          <p:cNvCxnSpPr/>
          <p:nvPr/>
        </p:nvCxnSpPr>
        <p:spPr>
          <a:xfrm>
            <a:off x="107975" y="2076050"/>
            <a:ext cx="0" cy="1011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78" name="Google Shape;478;g257bd5a547b_10_1403"/>
          <p:cNvCxnSpPr/>
          <p:nvPr/>
        </p:nvCxnSpPr>
        <p:spPr>
          <a:xfrm>
            <a:off x="9040374" y="2076050"/>
            <a:ext cx="0" cy="1011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79" name="Google Shape;479;g257bd5a547b_10_1403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g257bd5a547b_10_1403"/>
          <p:cNvSpPr txBox="1"/>
          <p:nvPr>
            <p:ph type="title"/>
          </p:nvPr>
        </p:nvSpPr>
        <p:spPr>
          <a:xfrm>
            <a:off x="625275" y="374693"/>
            <a:ext cx="3852000" cy="7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81" name="Google Shape;481;g257bd5a547b_10_1403"/>
          <p:cNvSpPr txBox="1"/>
          <p:nvPr>
            <p:ph idx="2" type="title"/>
          </p:nvPr>
        </p:nvSpPr>
        <p:spPr>
          <a:xfrm>
            <a:off x="2042990" y="1354938"/>
            <a:ext cx="966000" cy="47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2" name="Google Shape;482;g257bd5a547b_10_1403"/>
          <p:cNvSpPr txBox="1"/>
          <p:nvPr>
            <p:ph idx="1" type="subTitle"/>
          </p:nvPr>
        </p:nvSpPr>
        <p:spPr>
          <a:xfrm>
            <a:off x="1588790" y="1916625"/>
            <a:ext cx="18744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83" name="Google Shape;483;g257bd5a547b_10_1403"/>
          <p:cNvSpPr txBox="1"/>
          <p:nvPr>
            <p:ph idx="3" type="subTitle"/>
          </p:nvPr>
        </p:nvSpPr>
        <p:spPr>
          <a:xfrm>
            <a:off x="1465040" y="2195840"/>
            <a:ext cx="21219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84" name="Google Shape;484;g257bd5a547b_10_1403"/>
          <p:cNvSpPr txBox="1"/>
          <p:nvPr>
            <p:ph idx="4" type="title"/>
          </p:nvPr>
        </p:nvSpPr>
        <p:spPr>
          <a:xfrm>
            <a:off x="4542225" y="1354938"/>
            <a:ext cx="966000" cy="47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5" name="Google Shape;485;g257bd5a547b_10_1403"/>
          <p:cNvSpPr txBox="1"/>
          <p:nvPr>
            <p:ph idx="5" type="subTitle"/>
          </p:nvPr>
        </p:nvSpPr>
        <p:spPr>
          <a:xfrm>
            <a:off x="4088025" y="1908702"/>
            <a:ext cx="1874400" cy="28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86" name="Google Shape;486;g257bd5a547b_10_1403"/>
          <p:cNvSpPr txBox="1"/>
          <p:nvPr>
            <p:ph idx="6" type="subTitle"/>
          </p:nvPr>
        </p:nvSpPr>
        <p:spPr>
          <a:xfrm>
            <a:off x="3852975" y="2195840"/>
            <a:ext cx="23445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87" name="Google Shape;487;g257bd5a547b_10_1403"/>
          <p:cNvSpPr txBox="1"/>
          <p:nvPr>
            <p:ph idx="7" type="title"/>
          </p:nvPr>
        </p:nvSpPr>
        <p:spPr>
          <a:xfrm>
            <a:off x="6994306" y="1354938"/>
            <a:ext cx="966000" cy="47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8" name="Google Shape;488;g257bd5a547b_10_1403"/>
          <p:cNvSpPr txBox="1"/>
          <p:nvPr>
            <p:ph idx="8" type="subTitle"/>
          </p:nvPr>
        </p:nvSpPr>
        <p:spPr>
          <a:xfrm>
            <a:off x="6541456" y="1908693"/>
            <a:ext cx="1871700" cy="28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89" name="Google Shape;489;g257bd5a547b_10_1403"/>
          <p:cNvSpPr txBox="1"/>
          <p:nvPr>
            <p:ph idx="9" type="subTitle"/>
          </p:nvPr>
        </p:nvSpPr>
        <p:spPr>
          <a:xfrm>
            <a:off x="6343756" y="2195840"/>
            <a:ext cx="22671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90" name="Google Shape;490;g257bd5a547b_10_1403"/>
          <p:cNvSpPr txBox="1"/>
          <p:nvPr>
            <p:ph idx="13" type="title"/>
          </p:nvPr>
        </p:nvSpPr>
        <p:spPr>
          <a:xfrm>
            <a:off x="2042990" y="3241327"/>
            <a:ext cx="9660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91" name="Google Shape;491;g257bd5a547b_10_1403"/>
          <p:cNvSpPr txBox="1"/>
          <p:nvPr>
            <p:ph idx="14" type="subTitle"/>
          </p:nvPr>
        </p:nvSpPr>
        <p:spPr>
          <a:xfrm>
            <a:off x="1588790" y="3830925"/>
            <a:ext cx="18744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92" name="Google Shape;492;g257bd5a547b_10_1403"/>
          <p:cNvSpPr txBox="1"/>
          <p:nvPr>
            <p:ph idx="15" type="subTitle"/>
          </p:nvPr>
        </p:nvSpPr>
        <p:spPr>
          <a:xfrm>
            <a:off x="1465040" y="4089824"/>
            <a:ext cx="21219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93" name="Google Shape;493;g257bd5a547b_10_1403"/>
          <p:cNvSpPr txBox="1"/>
          <p:nvPr>
            <p:ph idx="16" type="title"/>
          </p:nvPr>
        </p:nvSpPr>
        <p:spPr>
          <a:xfrm>
            <a:off x="4542225" y="3241327"/>
            <a:ext cx="9660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94" name="Google Shape;494;g257bd5a547b_10_1403"/>
          <p:cNvSpPr txBox="1"/>
          <p:nvPr>
            <p:ph idx="17" type="subTitle"/>
          </p:nvPr>
        </p:nvSpPr>
        <p:spPr>
          <a:xfrm>
            <a:off x="4089375" y="3830925"/>
            <a:ext cx="18717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95" name="Google Shape;495;g257bd5a547b_10_1403"/>
          <p:cNvSpPr txBox="1"/>
          <p:nvPr>
            <p:ph idx="18" type="subTitle"/>
          </p:nvPr>
        </p:nvSpPr>
        <p:spPr>
          <a:xfrm>
            <a:off x="3919575" y="4091377"/>
            <a:ext cx="22113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96" name="Google Shape;496;g257bd5a547b_10_1403"/>
          <p:cNvSpPr txBox="1"/>
          <p:nvPr>
            <p:ph idx="19" type="title"/>
          </p:nvPr>
        </p:nvSpPr>
        <p:spPr>
          <a:xfrm>
            <a:off x="6994306" y="3241327"/>
            <a:ext cx="9660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97" name="Google Shape;497;g257bd5a547b_10_1403"/>
          <p:cNvSpPr txBox="1"/>
          <p:nvPr>
            <p:ph idx="20" type="subTitle"/>
          </p:nvPr>
        </p:nvSpPr>
        <p:spPr>
          <a:xfrm>
            <a:off x="6541456" y="3830925"/>
            <a:ext cx="18717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98" name="Google Shape;498;g257bd5a547b_10_1403"/>
          <p:cNvSpPr txBox="1"/>
          <p:nvPr>
            <p:ph idx="21" type="subTitle"/>
          </p:nvPr>
        </p:nvSpPr>
        <p:spPr>
          <a:xfrm>
            <a:off x="6371656" y="4091377"/>
            <a:ext cx="22113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1">
  <p:cSld name="CUSTOM_5_1"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257bd5a547b_10_1426"/>
          <p:cNvSpPr/>
          <p:nvPr/>
        </p:nvSpPr>
        <p:spPr>
          <a:xfrm>
            <a:off x="150" y="2074046"/>
            <a:ext cx="9144000" cy="1011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1" name="Google Shape;501;g257bd5a547b_10_1426"/>
          <p:cNvCxnSpPr/>
          <p:nvPr/>
        </p:nvCxnSpPr>
        <p:spPr>
          <a:xfrm>
            <a:off x="107975" y="2076050"/>
            <a:ext cx="0" cy="1011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02" name="Google Shape;502;g257bd5a547b_10_1426"/>
          <p:cNvCxnSpPr/>
          <p:nvPr/>
        </p:nvCxnSpPr>
        <p:spPr>
          <a:xfrm>
            <a:off x="9040374" y="2076050"/>
            <a:ext cx="0" cy="1011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03" name="Google Shape;503;g257bd5a547b_10_1426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4" name="Google Shape;504;g257bd5a547b_10_1426"/>
          <p:cNvSpPr txBox="1"/>
          <p:nvPr>
            <p:ph type="title"/>
          </p:nvPr>
        </p:nvSpPr>
        <p:spPr>
          <a:xfrm>
            <a:off x="2646000" y="2214851"/>
            <a:ext cx="3852000" cy="72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05" name="Google Shape;505;g257bd5a547b_10_1426"/>
          <p:cNvSpPr txBox="1"/>
          <p:nvPr>
            <p:ph idx="2" type="title"/>
          </p:nvPr>
        </p:nvSpPr>
        <p:spPr>
          <a:xfrm>
            <a:off x="2179558" y="591141"/>
            <a:ext cx="2340900" cy="47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06" name="Google Shape;506;g257bd5a547b_10_1426"/>
          <p:cNvSpPr txBox="1"/>
          <p:nvPr>
            <p:ph idx="1" type="subTitle"/>
          </p:nvPr>
        </p:nvSpPr>
        <p:spPr>
          <a:xfrm>
            <a:off x="2179558" y="1185101"/>
            <a:ext cx="23409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07" name="Google Shape;507;g257bd5a547b_10_1426"/>
          <p:cNvSpPr txBox="1"/>
          <p:nvPr>
            <p:ph idx="3" type="subTitle"/>
          </p:nvPr>
        </p:nvSpPr>
        <p:spPr>
          <a:xfrm>
            <a:off x="2179558" y="1480453"/>
            <a:ext cx="23409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508" name="Google Shape;508;g257bd5a547b_10_1426"/>
          <p:cNvSpPr txBox="1"/>
          <p:nvPr>
            <p:ph idx="4" type="title"/>
          </p:nvPr>
        </p:nvSpPr>
        <p:spPr>
          <a:xfrm>
            <a:off x="4623144" y="591141"/>
            <a:ext cx="2340900" cy="47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09" name="Google Shape;509;g257bd5a547b_10_1426"/>
          <p:cNvSpPr txBox="1"/>
          <p:nvPr>
            <p:ph idx="5" type="subTitle"/>
          </p:nvPr>
        </p:nvSpPr>
        <p:spPr>
          <a:xfrm>
            <a:off x="4623144" y="1177178"/>
            <a:ext cx="2340900" cy="28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10" name="Google Shape;510;g257bd5a547b_10_1426"/>
          <p:cNvSpPr txBox="1"/>
          <p:nvPr>
            <p:ph idx="6" type="subTitle"/>
          </p:nvPr>
        </p:nvSpPr>
        <p:spPr>
          <a:xfrm>
            <a:off x="4621344" y="1480453"/>
            <a:ext cx="23445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11" name="Google Shape;511;g257bd5a547b_10_1426"/>
          <p:cNvSpPr txBox="1"/>
          <p:nvPr>
            <p:ph idx="7" type="title"/>
          </p:nvPr>
        </p:nvSpPr>
        <p:spPr>
          <a:xfrm>
            <a:off x="2179558" y="3241327"/>
            <a:ext cx="23409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12" name="Google Shape;512;g257bd5a547b_10_1426"/>
          <p:cNvSpPr txBox="1"/>
          <p:nvPr>
            <p:ph idx="8" type="subTitle"/>
          </p:nvPr>
        </p:nvSpPr>
        <p:spPr>
          <a:xfrm>
            <a:off x="2179558" y="3848406"/>
            <a:ext cx="23409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13" name="Google Shape;513;g257bd5a547b_10_1426"/>
          <p:cNvSpPr txBox="1"/>
          <p:nvPr>
            <p:ph idx="9" type="subTitle"/>
          </p:nvPr>
        </p:nvSpPr>
        <p:spPr>
          <a:xfrm>
            <a:off x="2179558" y="4132855"/>
            <a:ext cx="23409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514" name="Google Shape;514;g257bd5a547b_10_1426"/>
          <p:cNvSpPr txBox="1"/>
          <p:nvPr>
            <p:ph idx="13" type="title"/>
          </p:nvPr>
        </p:nvSpPr>
        <p:spPr>
          <a:xfrm>
            <a:off x="4623144" y="3241327"/>
            <a:ext cx="23409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15" name="Google Shape;515;g257bd5a547b_10_1426"/>
          <p:cNvSpPr txBox="1"/>
          <p:nvPr>
            <p:ph idx="14" type="subTitle"/>
          </p:nvPr>
        </p:nvSpPr>
        <p:spPr>
          <a:xfrm>
            <a:off x="4623144" y="3848406"/>
            <a:ext cx="2340900" cy="2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16" name="Google Shape;516;g257bd5a547b_10_1426"/>
          <p:cNvSpPr txBox="1"/>
          <p:nvPr>
            <p:ph idx="15" type="subTitle"/>
          </p:nvPr>
        </p:nvSpPr>
        <p:spPr>
          <a:xfrm>
            <a:off x="4623144" y="4132855"/>
            <a:ext cx="23409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g257bd5a547b_10_1444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g257bd5a547b_10_1444"/>
          <p:cNvSpPr/>
          <p:nvPr/>
        </p:nvSpPr>
        <p:spPr>
          <a:xfrm>
            <a:off x="3740500" y="1865638"/>
            <a:ext cx="5473200" cy="1136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0" name="Google Shape;520;g257bd5a547b_10_1444"/>
          <p:cNvCxnSpPr/>
          <p:nvPr/>
        </p:nvCxnSpPr>
        <p:spPr>
          <a:xfrm>
            <a:off x="9042625" y="1877800"/>
            <a:ext cx="2400" cy="11121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21" name="Google Shape;521;g257bd5a547b_10_1444"/>
          <p:cNvSpPr txBox="1"/>
          <p:nvPr>
            <p:ph type="title"/>
          </p:nvPr>
        </p:nvSpPr>
        <p:spPr>
          <a:xfrm>
            <a:off x="2052200" y="2001425"/>
            <a:ext cx="1663200" cy="93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0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522" name="Google Shape;522;g257bd5a547b_10_1444"/>
          <p:cNvSpPr txBox="1"/>
          <p:nvPr>
            <p:ph idx="2" type="title"/>
          </p:nvPr>
        </p:nvSpPr>
        <p:spPr>
          <a:xfrm>
            <a:off x="4454300" y="1753298"/>
            <a:ext cx="4321500" cy="123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Overpass"/>
              <a:buNone/>
              <a:defRPr b="1" sz="9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/>
        </p:txBody>
      </p:sp>
      <p:sp>
        <p:nvSpPr>
          <p:cNvPr id="523" name="Google Shape;523;g257bd5a547b_10_1444"/>
          <p:cNvSpPr txBox="1"/>
          <p:nvPr>
            <p:ph idx="1" type="subTitle"/>
          </p:nvPr>
        </p:nvSpPr>
        <p:spPr>
          <a:xfrm>
            <a:off x="4468205" y="3131645"/>
            <a:ext cx="3834000" cy="6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1"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257bd5a547b_10_1451"/>
          <p:cNvSpPr/>
          <p:nvPr/>
        </p:nvSpPr>
        <p:spPr>
          <a:xfrm>
            <a:off x="5905875" y="874075"/>
            <a:ext cx="3275700" cy="1136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6" name="Google Shape;526;g257bd5a547b_10_1451"/>
          <p:cNvSpPr/>
          <p:nvPr/>
        </p:nvSpPr>
        <p:spPr>
          <a:xfrm>
            <a:off x="-72675" y="2002900"/>
            <a:ext cx="4198200" cy="1136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7" name="Google Shape;527;g257bd5a547b_10_1451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8" name="Google Shape;528;g257bd5a547b_10_1451"/>
          <p:cNvSpPr txBox="1"/>
          <p:nvPr>
            <p:ph type="title"/>
          </p:nvPr>
        </p:nvSpPr>
        <p:spPr>
          <a:xfrm>
            <a:off x="4454300" y="961363"/>
            <a:ext cx="1663200" cy="93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0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529" name="Google Shape;529;g257bd5a547b_10_1451"/>
          <p:cNvSpPr txBox="1"/>
          <p:nvPr>
            <p:ph idx="2" type="title"/>
          </p:nvPr>
        </p:nvSpPr>
        <p:spPr>
          <a:xfrm>
            <a:off x="4454300" y="1954962"/>
            <a:ext cx="4321500" cy="123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Overpass"/>
              <a:buNone/>
              <a:defRPr b="1" sz="9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Overpass"/>
              <a:buNone/>
              <a:defRPr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/>
        </p:txBody>
      </p:sp>
      <p:sp>
        <p:nvSpPr>
          <p:cNvPr id="530" name="Google Shape;530;g257bd5a547b_10_1451"/>
          <p:cNvSpPr txBox="1"/>
          <p:nvPr>
            <p:ph idx="1" type="subTitle"/>
          </p:nvPr>
        </p:nvSpPr>
        <p:spPr>
          <a:xfrm>
            <a:off x="4454300" y="3158539"/>
            <a:ext cx="3834000" cy="6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531" name="Google Shape;531;g257bd5a547b_10_1451"/>
          <p:cNvCxnSpPr/>
          <p:nvPr/>
        </p:nvCxnSpPr>
        <p:spPr>
          <a:xfrm>
            <a:off x="9042625" y="882362"/>
            <a:ext cx="2400" cy="11121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32" name="Google Shape;532;g257bd5a547b_10_1451"/>
          <p:cNvCxnSpPr/>
          <p:nvPr/>
        </p:nvCxnSpPr>
        <p:spPr>
          <a:xfrm>
            <a:off x="101785" y="2015050"/>
            <a:ext cx="2400" cy="11121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g257bd5a547b_10_1460"/>
          <p:cNvSpPr txBox="1"/>
          <p:nvPr>
            <p:ph idx="1" type="subTitle"/>
          </p:nvPr>
        </p:nvSpPr>
        <p:spPr>
          <a:xfrm>
            <a:off x="4863950" y="2269650"/>
            <a:ext cx="3566700" cy="11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  <p:sp>
        <p:nvSpPr>
          <p:cNvPr id="535" name="Google Shape;535;g257bd5a547b_10_1460"/>
          <p:cNvSpPr txBox="1"/>
          <p:nvPr>
            <p:ph type="title"/>
          </p:nvPr>
        </p:nvSpPr>
        <p:spPr>
          <a:xfrm>
            <a:off x="4863950" y="1696950"/>
            <a:ext cx="383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36" name="Google Shape;536;g257bd5a547b_10_1460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257bd5a547b_10_1464"/>
          <p:cNvSpPr/>
          <p:nvPr/>
        </p:nvSpPr>
        <p:spPr>
          <a:xfrm>
            <a:off x="-88225" y="840450"/>
            <a:ext cx="4198200" cy="1136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9" name="Google Shape;539;g257bd5a547b_10_1464"/>
          <p:cNvCxnSpPr/>
          <p:nvPr/>
        </p:nvCxnSpPr>
        <p:spPr>
          <a:xfrm>
            <a:off x="103800" y="840825"/>
            <a:ext cx="0" cy="1136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40" name="Google Shape;540;g257bd5a547b_10_1464"/>
          <p:cNvSpPr txBox="1"/>
          <p:nvPr>
            <p:ph idx="1" type="subTitle"/>
          </p:nvPr>
        </p:nvSpPr>
        <p:spPr>
          <a:xfrm>
            <a:off x="4572000" y="799950"/>
            <a:ext cx="3566700" cy="117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  <p:sp>
        <p:nvSpPr>
          <p:cNvPr id="541" name="Google Shape;541;g257bd5a547b_10_1464"/>
          <p:cNvSpPr txBox="1"/>
          <p:nvPr>
            <p:ph type="title"/>
          </p:nvPr>
        </p:nvSpPr>
        <p:spPr>
          <a:xfrm>
            <a:off x="713225" y="1041931"/>
            <a:ext cx="383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35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42" name="Google Shape;542;g257bd5a547b_10_1464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3">
  <p:cSld name="CUSTOM_1_1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8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118"/>
          <p:cNvSpPr txBox="1"/>
          <p:nvPr>
            <p:ph idx="1" type="subTitle"/>
          </p:nvPr>
        </p:nvSpPr>
        <p:spPr>
          <a:xfrm>
            <a:off x="4800600" y="740624"/>
            <a:ext cx="16275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49" name="Google Shape;49;p118"/>
          <p:cNvSpPr txBox="1"/>
          <p:nvPr>
            <p:ph idx="2" type="subTitle"/>
          </p:nvPr>
        </p:nvSpPr>
        <p:spPr>
          <a:xfrm>
            <a:off x="4800600" y="1098397"/>
            <a:ext cx="34050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0" name="Google Shape;50;p118"/>
          <p:cNvSpPr txBox="1"/>
          <p:nvPr>
            <p:ph idx="3" type="subTitle"/>
          </p:nvPr>
        </p:nvSpPr>
        <p:spPr>
          <a:xfrm>
            <a:off x="4800600" y="3611735"/>
            <a:ext cx="16275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1" name="Google Shape;51;p118"/>
          <p:cNvSpPr txBox="1"/>
          <p:nvPr>
            <p:ph idx="4" type="subTitle"/>
          </p:nvPr>
        </p:nvSpPr>
        <p:spPr>
          <a:xfrm>
            <a:off x="4800600" y="2060915"/>
            <a:ext cx="34017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18"/>
          <p:cNvSpPr txBox="1"/>
          <p:nvPr>
            <p:ph idx="5" type="subTitle"/>
          </p:nvPr>
        </p:nvSpPr>
        <p:spPr>
          <a:xfrm>
            <a:off x="4800600" y="1698951"/>
            <a:ext cx="1629000" cy="2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3" name="Google Shape;53;p118"/>
          <p:cNvSpPr txBox="1"/>
          <p:nvPr>
            <p:ph idx="6" type="subTitle"/>
          </p:nvPr>
        </p:nvSpPr>
        <p:spPr>
          <a:xfrm>
            <a:off x="4800600" y="3970871"/>
            <a:ext cx="34017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4" name="Google Shape;54;p118"/>
          <p:cNvSpPr txBox="1"/>
          <p:nvPr>
            <p:ph type="title"/>
          </p:nvPr>
        </p:nvSpPr>
        <p:spPr>
          <a:xfrm>
            <a:off x="603150" y="1892800"/>
            <a:ext cx="2044200" cy="119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5" name="Google Shape;55;p118"/>
          <p:cNvSpPr txBox="1"/>
          <p:nvPr>
            <p:ph idx="7" type="subTitle"/>
          </p:nvPr>
        </p:nvSpPr>
        <p:spPr>
          <a:xfrm>
            <a:off x="4800600" y="3020457"/>
            <a:ext cx="34017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6" name="Google Shape;56;p118"/>
          <p:cNvSpPr txBox="1"/>
          <p:nvPr>
            <p:ph idx="8" type="subTitle"/>
          </p:nvPr>
        </p:nvSpPr>
        <p:spPr>
          <a:xfrm>
            <a:off x="4800600" y="2658653"/>
            <a:ext cx="1629000" cy="2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TITLE_ONLY_3"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g257bd5a547b_10_1470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5" name="Google Shape;545;g257bd5a547b_10_1470"/>
          <p:cNvSpPr/>
          <p:nvPr/>
        </p:nvSpPr>
        <p:spPr>
          <a:xfrm>
            <a:off x="3167950" y="1501134"/>
            <a:ext cx="5967900" cy="2135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6" name="Google Shape;546;g257bd5a547b_10_1470"/>
          <p:cNvSpPr txBox="1"/>
          <p:nvPr>
            <p:ph type="title"/>
          </p:nvPr>
        </p:nvSpPr>
        <p:spPr>
          <a:xfrm>
            <a:off x="540600" y="1898400"/>
            <a:ext cx="2169300" cy="13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47" name="Google Shape;547;g257bd5a547b_10_1470"/>
          <p:cNvSpPr txBox="1"/>
          <p:nvPr>
            <p:ph idx="1" type="subTitle"/>
          </p:nvPr>
        </p:nvSpPr>
        <p:spPr>
          <a:xfrm>
            <a:off x="4367289" y="2334485"/>
            <a:ext cx="8778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48" name="Google Shape;548;g257bd5a547b_10_1470"/>
          <p:cNvSpPr txBox="1"/>
          <p:nvPr>
            <p:ph idx="2" type="subTitle"/>
          </p:nvPr>
        </p:nvSpPr>
        <p:spPr>
          <a:xfrm>
            <a:off x="3868989" y="2707169"/>
            <a:ext cx="18744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9" name="Google Shape;549;g257bd5a547b_10_1470"/>
          <p:cNvSpPr txBox="1"/>
          <p:nvPr>
            <p:ph idx="3" type="subTitle"/>
          </p:nvPr>
        </p:nvSpPr>
        <p:spPr>
          <a:xfrm>
            <a:off x="6574025" y="2334485"/>
            <a:ext cx="8778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50" name="Google Shape;550;g257bd5a547b_10_1470"/>
          <p:cNvSpPr txBox="1"/>
          <p:nvPr>
            <p:ph idx="4" type="subTitle"/>
          </p:nvPr>
        </p:nvSpPr>
        <p:spPr>
          <a:xfrm>
            <a:off x="6075725" y="2707169"/>
            <a:ext cx="18744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4">
  <p:cSld name="TITLE_ONLY_3_1"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257bd5a547b_10_1478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3" name="Google Shape;553;g257bd5a547b_10_1478"/>
          <p:cNvSpPr/>
          <p:nvPr/>
        </p:nvSpPr>
        <p:spPr>
          <a:xfrm>
            <a:off x="-25974" y="1501134"/>
            <a:ext cx="5967900" cy="2135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4" name="Google Shape;554;g257bd5a547b_10_1478"/>
          <p:cNvSpPr txBox="1"/>
          <p:nvPr>
            <p:ph type="title"/>
          </p:nvPr>
        </p:nvSpPr>
        <p:spPr>
          <a:xfrm>
            <a:off x="6391941" y="1898400"/>
            <a:ext cx="2169300" cy="13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55" name="Google Shape;555;g257bd5a547b_10_1478"/>
          <p:cNvSpPr txBox="1"/>
          <p:nvPr>
            <p:ph idx="1" type="subTitle"/>
          </p:nvPr>
        </p:nvSpPr>
        <p:spPr>
          <a:xfrm>
            <a:off x="1433564" y="2334485"/>
            <a:ext cx="8778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56" name="Google Shape;556;g257bd5a547b_10_1478"/>
          <p:cNvSpPr txBox="1"/>
          <p:nvPr>
            <p:ph idx="2" type="subTitle"/>
          </p:nvPr>
        </p:nvSpPr>
        <p:spPr>
          <a:xfrm>
            <a:off x="935264" y="2705684"/>
            <a:ext cx="18744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57" name="Google Shape;557;g257bd5a547b_10_1478"/>
          <p:cNvSpPr txBox="1"/>
          <p:nvPr>
            <p:ph idx="3" type="subTitle"/>
          </p:nvPr>
        </p:nvSpPr>
        <p:spPr>
          <a:xfrm>
            <a:off x="3892018" y="2327453"/>
            <a:ext cx="8778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58" name="Google Shape;558;g257bd5a547b_10_1478"/>
          <p:cNvSpPr txBox="1"/>
          <p:nvPr>
            <p:ph idx="4" type="subTitle"/>
          </p:nvPr>
        </p:nvSpPr>
        <p:spPr>
          <a:xfrm>
            <a:off x="3393718" y="2705684"/>
            <a:ext cx="18744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3">
  <p:cSld name="TITLE_ONLY_3_2">
    <p:bg>
      <p:bgPr>
        <a:solidFill>
          <a:schemeClr val="dk1"/>
        </a:solidFill>
      </p:bgPr>
    </p:bg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257bd5a547b_10_1486"/>
          <p:cNvSpPr/>
          <p:nvPr/>
        </p:nvSpPr>
        <p:spPr>
          <a:xfrm rot="5400000">
            <a:off x="2171625" y="1555375"/>
            <a:ext cx="5160600" cy="2039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61" name="Google Shape;561;g257bd5a547b_10_1486"/>
          <p:cNvGrpSpPr/>
          <p:nvPr/>
        </p:nvGrpSpPr>
        <p:grpSpPr>
          <a:xfrm flipH="1">
            <a:off x="3732313" y="101275"/>
            <a:ext cx="5282613" cy="4935100"/>
            <a:chOff x="101561" y="101275"/>
            <a:chExt cx="4473000" cy="4935100"/>
          </a:xfrm>
        </p:grpSpPr>
        <p:cxnSp>
          <p:nvCxnSpPr>
            <p:cNvPr id="562" name="Google Shape;562;g257bd5a547b_10_1486"/>
            <p:cNvCxnSpPr/>
            <p:nvPr/>
          </p:nvCxnSpPr>
          <p:spPr>
            <a:xfrm rot="10800000">
              <a:off x="103276" y="3441000"/>
              <a:ext cx="0" cy="158760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63" name="Google Shape;563;g257bd5a547b_10_1486"/>
            <p:cNvCxnSpPr/>
            <p:nvPr/>
          </p:nvCxnSpPr>
          <p:spPr>
            <a:xfrm rot="10800000">
              <a:off x="101561" y="5036375"/>
              <a:ext cx="44730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64" name="Google Shape;564;g257bd5a547b_10_1486"/>
            <p:cNvCxnSpPr/>
            <p:nvPr/>
          </p:nvCxnSpPr>
          <p:spPr>
            <a:xfrm rot="10800000">
              <a:off x="101561" y="101275"/>
              <a:ext cx="44730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65" name="Google Shape;565;g257bd5a547b_10_1486"/>
            <p:cNvCxnSpPr/>
            <p:nvPr/>
          </p:nvCxnSpPr>
          <p:spPr>
            <a:xfrm rot="10800000">
              <a:off x="103284" y="115475"/>
              <a:ext cx="0" cy="174780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566" name="Google Shape;566;g257bd5a547b_10_1486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g257bd5a547b_10_1486"/>
          <p:cNvSpPr txBox="1"/>
          <p:nvPr>
            <p:ph type="title"/>
          </p:nvPr>
        </p:nvSpPr>
        <p:spPr>
          <a:xfrm>
            <a:off x="713225" y="539500"/>
            <a:ext cx="2169300" cy="13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68" name="Google Shape;568;g257bd5a547b_10_1486"/>
          <p:cNvSpPr txBox="1"/>
          <p:nvPr>
            <p:ph idx="1" type="subTitle"/>
          </p:nvPr>
        </p:nvSpPr>
        <p:spPr>
          <a:xfrm>
            <a:off x="3814725" y="539500"/>
            <a:ext cx="18744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69" name="Google Shape;569;g257bd5a547b_10_1486"/>
          <p:cNvSpPr txBox="1"/>
          <p:nvPr>
            <p:ph idx="2" type="subTitle"/>
          </p:nvPr>
        </p:nvSpPr>
        <p:spPr>
          <a:xfrm>
            <a:off x="3814725" y="912194"/>
            <a:ext cx="18744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  <p:sp>
        <p:nvSpPr>
          <p:cNvPr id="570" name="Google Shape;570;g257bd5a547b_10_1486"/>
          <p:cNvSpPr txBox="1"/>
          <p:nvPr>
            <p:ph idx="3" type="subTitle"/>
          </p:nvPr>
        </p:nvSpPr>
        <p:spPr>
          <a:xfrm>
            <a:off x="3814725" y="2039536"/>
            <a:ext cx="18744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71" name="Google Shape;571;g257bd5a547b_10_1486"/>
          <p:cNvSpPr txBox="1"/>
          <p:nvPr>
            <p:ph idx="4" type="subTitle"/>
          </p:nvPr>
        </p:nvSpPr>
        <p:spPr>
          <a:xfrm>
            <a:off x="3814725" y="2412230"/>
            <a:ext cx="18744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  <p:sp>
        <p:nvSpPr>
          <p:cNvPr id="572" name="Google Shape;572;g257bd5a547b_10_1486"/>
          <p:cNvSpPr txBox="1"/>
          <p:nvPr>
            <p:ph idx="5" type="subTitle"/>
          </p:nvPr>
        </p:nvSpPr>
        <p:spPr>
          <a:xfrm>
            <a:off x="3814725" y="3539400"/>
            <a:ext cx="18744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73" name="Google Shape;573;g257bd5a547b_10_1486"/>
          <p:cNvSpPr txBox="1"/>
          <p:nvPr>
            <p:ph idx="6" type="subTitle"/>
          </p:nvPr>
        </p:nvSpPr>
        <p:spPr>
          <a:xfrm>
            <a:off x="3814725" y="3912094"/>
            <a:ext cx="18744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5">
  <p:cSld name="TITLE_ONLY_3_1_1">
    <p:bg>
      <p:bgPr>
        <a:solidFill>
          <a:schemeClr val="dk1"/>
        </a:solidFill>
      </p:bgPr>
    </p:bg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257bd5a547b_10_1501"/>
          <p:cNvSpPr/>
          <p:nvPr/>
        </p:nvSpPr>
        <p:spPr>
          <a:xfrm>
            <a:off x="101550" y="109375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6" name="Google Shape;576;g257bd5a547b_10_1501"/>
          <p:cNvSpPr/>
          <p:nvPr/>
        </p:nvSpPr>
        <p:spPr>
          <a:xfrm rot="5400000">
            <a:off x="2171625" y="1555375"/>
            <a:ext cx="5160600" cy="2039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7" name="Google Shape;577;g257bd5a547b_10_1501"/>
          <p:cNvSpPr txBox="1"/>
          <p:nvPr>
            <p:ph type="title"/>
          </p:nvPr>
        </p:nvSpPr>
        <p:spPr>
          <a:xfrm>
            <a:off x="6391941" y="1898400"/>
            <a:ext cx="2169300" cy="13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78" name="Google Shape;578;g257bd5a547b_10_1501"/>
          <p:cNvSpPr txBox="1"/>
          <p:nvPr>
            <p:ph idx="1" type="subTitle"/>
          </p:nvPr>
        </p:nvSpPr>
        <p:spPr>
          <a:xfrm>
            <a:off x="3814725" y="537500"/>
            <a:ext cx="18744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79" name="Google Shape;579;g257bd5a547b_10_1501"/>
          <p:cNvSpPr txBox="1"/>
          <p:nvPr>
            <p:ph idx="2" type="subTitle"/>
          </p:nvPr>
        </p:nvSpPr>
        <p:spPr>
          <a:xfrm>
            <a:off x="3814725" y="908709"/>
            <a:ext cx="18744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  <p:sp>
        <p:nvSpPr>
          <p:cNvPr id="580" name="Google Shape;580;g257bd5a547b_10_1501"/>
          <p:cNvSpPr txBox="1"/>
          <p:nvPr>
            <p:ph idx="3" type="subTitle"/>
          </p:nvPr>
        </p:nvSpPr>
        <p:spPr>
          <a:xfrm>
            <a:off x="3814725" y="2150549"/>
            <a:ext cx="18744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81" name="Google Shape;581;g257bd5a547b_10_1501"/>
          <p:cNvSpPr txBox="1"/>
          <p:nvPr>
            <p:ph idx="4" type="subTitle"/>
          </p:nvPr>
        </p:nvSpPr>
        <p:spPr>
          <a:xfrm>
            <a:off x="3814725" y="2531948"/>
            <a:ext cx="18744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  <p:sp>
        <p:nvSpPr>
          <p:cNvPr id="582" name="Google Shape;582;g257bd5a547b_10_1501"/>
          <p:cNvSpPr txBox="1"/>
          <p:nvPr>
            <p:ph idx="5" type="subTitle"/>
          </p:nvPr>
        </p:nvSpPr>
        <p:spPr>
          <a:xfrm>
            <a:off x="3814725" y="3770513"/>
            <a:ext cx="1874400" cy="27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583" name="Google Shape;583;g257bd5a547b_10_1501"/>
          <p:cNvSpPr txBox="1"/>
          <p:nvPr>
            <p:ph idx="6" type="subTitle"/>
          </p:nvPr>
        </p:nvSpPr>
        <p:spPr>
          <a:xfrm>
            <a:off x="3814725" y="4151913"/>
            <a:ext cx="18744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g257bd5a547b_10_1511"/>
          <p:cNvSpPr/>
          <p:nvPr/>
        </p:nvSpPr>
        <p:spPr>
          <a:xfrm>
            <a:off x="-116125" y="2561775"/>
            <a:ext cx="9281100" cy="141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g257bd5a547b_10_1511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7" name="Google Shape;587;g257bd5a547b_10_1511"/>
          <p:cNvSpPr txBox="1"/>
          <p:nvPr>
            <p:ph hasCustomPrompt="1" type="title"/>
          </p:nvPr>
        </p:nvSpPr>
        <p:spPr>
          <a:xfrm>
            <a:off x="2061788" y="723875"/>
            <a:ext cx="5019000" cy="185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20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8" name="Google Shape;588;g257bd5a547b_10_1511"/>
          <p:cNvSpPr txBox="1"/>
          <p:nvPr>
            <p:ph idx="2" type="title"/>
          </p:nvPr>
        </p:nvSpPr>
        <p:spPr>
          <a:xfrm>
            <a:off x="2485555" y="2871475"/>
            <a:ext cx="4167600" cy="8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 1">
  <p:cSld name="BIG_NUMBER_1">
    <p:bg>
      <p:bgPr>
        <a:solidFill>
          <a:schemeClr val="dk1"/>
        </a:solidFill>
      </p:bgPr>
    </p:bg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257bd5a547b_10_1516"/>
          <p:cNvSpPr/>
          <p:nvPr/>
        </p:nvSpPr>
        <p:spPr>
          <a:xfrm>
            <a:off x="4577950" y="1147025"/>
            <a:ext cx="4587000" cy="2834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1" name="Google Shape;591;g257bd5a547b_10_1516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2" name="Google Shape;592;g257bd5a547b_10_1516"/>
          <p:cNvSpPr txBox="1"/>
          <p:nvPr>
            <p:ph type="title"/>
          </p:nvPr>
        </p:nvSpPr>
        <p:spPr>
          <a:xfrm>
            <a:off x="583481" y="1624250"/>
            <a:ext cx="3858900" cy="185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20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3" name="Google Shape;593;g257bd5a547b_10_1516"/>
          <p:cNvSpPr txBox="1"/>
          <p:nvPr>
            <p:ph idx="2" type="title"/>
          </p:nvPr>
        </p:nvSpPr>
        <p:spPr>
          <a:xfrm>
            <a:off x="5044325" y="1437700"/>
            <a:ext cx="2985000" cy="22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 sz="57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257bd5a547b_10_1521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6" name="Google Shape;596;g257bd5a547b_10_1521"/>
          <p:cNvSpPr/>
          <p:nvPr/>
        </p:nvSpPr>
        <p:spPr>
          <a:xfrm>
            <a:off x="-152400" y="2736075"/>
            <a:ext cx="5080800" cy="213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7" name="Google Shape;597;g257bd5a547b_10_1521"/>
          <p:cNvCxnSpPr/>
          <p:nvPr/>
        </p:nvCxnSpPr>
        <p:spPr>
          <a:xfrm>
            <a:off x="101775" y="2736075"/>
            <a:ext cx="0" cy="21414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98" name="Google Shape;598;g257bd5a547b_10_1521"/>
          <p:cNvSpPr txBox="1"/>
          <p:nvPr>
            <p:ph idx="1" type="subTitle"/>
          </p:nvPr>
        </p:nvSpPr>
        <p:spPr>
          <a:xfrm>
            <a:off x="2540075" y="4178025"/>
            <a:ext cx="2093100" cy="48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  <p:sp>
        <p:nvSpPr>
          <p:cNvPr id="599" name="Google Shape;599;g257bd5a547b_10_1521"/>
          <p:cNvSpPr txBox="1"/>
          <p:nvPr>
            <p:ph idx="2" type="subTitle"/>
          </p:nvPr>
        </p:nvSpPr>
        <p:spPr>
          <a:xfrm>
            <a:off x="713225" y="2984199"/>
            <a:ext cx="3858600" cy="12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9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MAIN_POINT_1"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g257bd5a547b_10_1527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2" name="Google Shape;602;g257bd5a547b_10_1527"/>
          <p:cNvSpPr txBox="1"/>
          <p:nvPr>
            <p:ph idx="1" type="subTitle"/>
          </p:nvPr>
        </p:nvSpPr>
        <p:spPr>
          <a:xfrm>
            <a:off x="4724000" y="2937140"/>
            <a:ext cx="2093100" cy="48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  <p:sp>
        <p:nvSpPr>
          <p:cNvPr id="603" name="Google Shape;603;g257bd5a547b_10_1527"/>
          <p:cNvSpPr txBox="1"/>
          <p:nvPr>
            <p:ph idx="2" type="subTitle"/>
          </p:nvPr>
        </p:nvSpPr>
        <p:spPr>
          <a:xfrm>
            <a:off x="4724000" y="1702013"/>
            <a:ext cx="3715800" cy="12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19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257bd5a547b_10_1531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g257bd5a547b_10_1531"/>
          <p:cNvSpPr txBox="1"/>
          <p:nvPr>
            <p:ph idx="1" type="body"/>
          </p:nvPr>
        </p:nvSpPr>
        <p:spPr>
          <a:xfrm>
            <a:off x="2285942" y="316339"/>
            <a:ext cx="4972800" cy="152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4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</a:lstStyle>
          <a:p/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2">
  <p:cSld name="CUSTOM_1"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g257bd5a547b_10_1534"/>
          <p:cNvSpPr/>
          <p:nvPr/>
        </p:nvSpPr>
        <p:spPr>
          <a:xfrm>
            <a:off x="2766683" y="357561"/>
            <a:ext cx="5559600" cy="448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9" name="Google Shape;609;g257bd5a547b_10_1534"/>
          <p:cNvSpPr txBox="1"/>
          <p:nvPr>
            <p:ph idx="1" type="subTitle"/>
          </p:nvPr>
        </p:nvSpPr>
        <p:spPr>
          <a:xfrm>
            <a:off x="3845043" y="1000523"/>
            <a:ext cx="16275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10" name="Google Shape;610;g257bd5a547b_10_1534"/>
          <p:cNvSpPr txBox="1"/>
          <p:nvPr>
            <p:ph idx="2" type="subTitle"/>
          </p:nvPr>
        </p:nvSpPr>
        <p:spPr>
          <a:xfrm>
            <a:off x="3845043" y="1263389"/>
            <a:ext cx="1645500" cy="8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11" name="Google Shape;611;g257bd5a547b_10_1534"/>
          <p:cNvSpPr txBox="1"/>
          <p:nvPr>
            <p:ph idx="3" type="subTitle"/>
          </p:nvPr>
        </p:nvSpPr>
        <p:spPr>
          <a:xfrm>
            <a:off x="3845043" y="3088289"/>
            <a:ext cx="16275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12" name="Google Shape;612;g257bd5a547b_10_1534"/>
          <p:cNvSpPr txBox="1"/>
          <p:nvPr>
            <p:ph idx="4" type="subTitle"/>
          </p:nvPr>
        </p:nvSpPr>
        <p:spPr>
          <a:xfrm>
            <a:off x="6411818" y="1263378"/>
            <a:ext cx="1645500" cy="8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13" name="Google Shape;613;g257bd5a547b_10_1534"/>
          <p:cNvSpPr txBox="1"/>
          <p:nvPr>
            <p:ph idx="5" type="subTitle"/>
          </p:nvPr>
        </p:nvSpPr>
        <p:spPr>
          <a:xfrm>
            <a:off x="6411068" y="999173"/>
            <a:ext cx="1629000" cy="2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14" name="Google Shape;614;g257bd5a547b_10_1534"/>
          <p:cNvSpPr txBox="1"/>
          <p:nvPr>
            <p:ph idx="6" type="subTitle"/>
          </p:nvPr>
        </p:nvSpPr>
        <p:spPr>
          <a:xfrm>
            <a:off x="3845043" y="3350418"/>
            <a:ext cx="1649400" cy="8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15" name="Google Shape;615;g257bd5a547b_10_1534"/>
          <p:cNvSpPr txBox="1"/>
          <p:nvPr>
            <p:ph idx="7" type="subTitle"/>
          </p:nvPr>
        </p:nvSpPr>
        <p:spPr>
          <a:xfrm>
            <a:off x="6411818" y="3088289"/>
            <a:ext cx="16275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16" name="Google Shape;616;g257bd5a547b_10_1534"/>
          <p:cNvSpPr txBox="1"/>
          <p:nvPr>
            <p:ph idx="8" type="subTitle"/>
          </p:nvPr>
        </p:nvSpPr>
        <p:spPr>
          <a:xfrm>
            <a:off x="6411818" y="3351760"/>
            <a:ext cx="1645500" cy="8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17" name="Google Shape;617;g257bd5a547b_10_1534"/>
          <p:cNvSpPr txBox="1"/>
          <p:nvPr>
            <p:ph type="title"/>
          </p:nvPr>
        </p:nvSpPr>
        <p:spPr>
          <a:xfrm>
            <a:off x="696450" y="1555800"/>
            <a:ext cx="18576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8" name="Google Shape;618;g257bd5a547b_10_1534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 10">
  <p:cSld name="CUSTOM_2_1_1_1">
    <p:bg>
      <p:bgPr>
        <a:solidFill>
          <a:schemeClr val="dk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6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26"/>
          <p:cNvSpPr txBox="1"/>
          <p:nvPr>
            <p:ph idx="1" type="subTitle"/>
          </p:nvPr>
        </p:nvSpPr>
        <p:spPr>
          <a:xfrm>
            <a:off x="5210075" y="2870672"/>
            <a:ext cx="17631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126"/>
          <p:cNvSpPr txBox="1"/>
          <p:nvPr>
            <p:ph idx="2" type="subTitle"/>
          </p:nvPr>
        </p:nvSpPr>
        <p:spPr>
          <a:xfrm>
            <a:off x="5210075" y="3877838"/>
            <a:ext cx="17649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1" name="Google Shape;61;p126"/>
          <p:cNvSpPr txBox="1"/>
          <p:nvPr>
            <p:ph idx="3" type="subTitle"/>
          </p:nvPr>
        </p:nvSpPr>
        <p:spPr>
          <a:xfrm>
            <a:off x="5210075" y="837463"/>
            <a:ext cx="17649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" name="Google Shape;62;p126"/>
          <p:cNvSpPr txBox="1"/>
          <p:nvPr>
            <p:ph idx="4" type="subTitle"/>
          </p:nvPr>
        </p:nvSpPr>
        <p:spPr>
          <a:xfrm>
            <a:off x="5210075" y="1849820"/>
            <a:ext cx="17649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" name="Google Shape;63;p126"/>
          <p:cNvSpPr txBox="1"/>
          <p:nvPr>
            <p:ph type="title"/>
          </p:nvPr>
        </p:nvSpPr>
        <p:spPr>
          <a:xfrm>
            <a:off x="713225" y="1825729"/>
            <a:ext cx="2930400" cy="14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CUSTOM_1_2">
    <p:bg>
      <p:bgPr>
        <a:solidFill>
          <a:schemeClr val="dk1"/>
        </a:solidFill>
      </p:bgPr>
    </p:bg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g257bd5a547b_10_1546"/>
          <p:cNvSpPr/>
          <p:nvPr/>
        </p:nvSpPr>
        <p:spPr>
          <a:xfrm>
            <a:off x="4116250" y="2066300"/>
            <a:ext cx="5208900" cy="1014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1" name="Google Shape;621;g257bd5a547b_10_1546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2" name="Google Shape;622;g257bd5a547b_10_1546"/>
          <p:cNvSpPr txBox="1"/>
          <p:nvPr>
            <p:ph idx="1" type="subTitle"/>
          </p:nvPr>
        </p:nvSpPr>
        <p:spPr>
          <a:xfrm>
            <a:off x="1617018" y="695723"/>
            <a:ext cx="16275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23" name="Google Shape;623;g257bd5a547b_10_1546"/>
          <p:cNvSpPr txBox="1"/>
          <p:nvPr>
            <p:ph idx="2" type="subTitle"/>
          </p:nvPr>
        </p:nvSpPr>
        <p:spPr>
          <a:xfrm>
            <a:off x="1617018" y="958589"/>
            <a:ext cx="1645500" cy="8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4" name="Google Shape;624;g257bd5a547b_10_1546"/>
          <p:cNvSpPr txBox="1"/>
          <p:nvPr>
            <p:ph idx="3" type="subTitle"/>
          </p:nvPr>
        </p:nvSpPr>
        <p:spPr>
          <a:xfrm>
            <a:off x="1617018" y="3393089"/>
            <a:ext cx="16275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25" name="Google Shape;625;g257bd5a547b_10_1546"/>
          <p:cNvSpPr txBox="1"/>
          <p:nvPr>
            <p:ph idx="4" type="subTitle"/>
          </p:nvPr>
        </p:nvSpPr>
        <p:spPr>
          <a:xfrm>
            <a:off x="1617018" y="3655218"/>
            <a:ext cx="1649400" cy="8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6" name="Google Shape;626;g257bd5a547b_10_1546"/>
          <p:cNvSpPr txBox="1"/>
          <p:nvPr>
            <p:ph idx="5" type="subTitle"/>
          </p:nvPr>
        </p:nvSpPr>
        <p:spPr>
          <a:xfrm>
            <a:off x="1617018" y="2047268"/>
            <a:ext cx="16275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27" name="Google Shape;627;g257bd5a547b_10_1546"/>
          <p:cNvSpPr txBox="1"/>
          <p:nvPr>
            <p:ph idx="6" type="subTitle"/>
          </p:nvPr>
        </p:nvSpPr>
        <p:spPr>
          <a:xfrm>
            <a:off x="1617018" y="2310740"/>
            <a:ext cx="1645500" cy="8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8" name="Google Shape;628;g257bd5a547b_10_1546"/>
          <p:cNvSpPr txBox="1"/>
          <p:nvPr>
            <p:ph type="title"/>
          </p:nvPr>
        </p:nvSpPr>
        <p:spPr>
          <a:xfrm>
            <a:off x="4571475" y="2238025"/>
            <a:ext cx="3868500" cy="65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 2">
  <p:cSld name="CUSTOM_1_1_1"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257bd5a547b_10_1556"/>
          <p:cNvSpPr/>
          <p:nvPr/>
        </p:nvSpPr>
        <p:spPr>
          <a:xfrm>
            <a:off x="0" y="2571750"/>
            <a:ext cx="9144000" cy="2571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1" name="Google Shape;631;g257bd5a547b_10_1556"/>
          <p:cNvSpPr txBox="1"/>
          <p:nvPr>
            <p:ph idx="1" type="subTitle"/>
          </p:nvPr>
        </p:nvSpPr>
        <p:spPr>
          <a:xfrm>
            <a:off x="3878479" y="3404434"/>
            <a:ext cx="13806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32" name="Google Shape;632;g257bd5a547b_10_1556"/>
          <p:cNvSpPr txBox="1"/>
          <p:nvPr>
            <p:ph idx="2" type="subTitle"/>
          </p:nvPr>
        </p:nvSpPr>
        <p:spPr>
          <a:xfrm>
            <a:off x="3718125" y="3707075"/>
            <a:ext cx="1701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3" name="Google Shape;633;g257bd5a547b_10_1556"/>
          <p:cNvSpPr txBox="1"/>
          <p:nvPr>
            <p:ph idx="3" type="subTitle"/>
          </p:nvPr>
        </p:nvSpPr>
        <p:spPr>
          <a:xfrm>
            <a:off x="1160379" y="3404434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34" name="Google Shape;634;g257bd5a547b_10_1556"/>
          <p:cNvSpPr txBox="1"/>
          <p:nvPr>
            <p:ph idx="4" type="subTitle"/>
          </p:nvPr>
        </p:nvSpPr>
        <p:spPr>
          <a:xfrm>
            <a:off x="6443575" y="3707075"/>
            <a:ext cx="1701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5" name="Google Shape;635;g257bd5a547b_10_1556"/>
          <p:cNvSpPr txBox="1"/>
          <p:nvPr>
            <p:ph idx="5" type="subTitle"/>
          </p:nvPr>
        </p:nvSpPr>
        <p:spPr>
          <a:xfrm>
            <a:off x="6607154" y="3403984"/>
            <a:ext cx="1380600" cy="31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36" name="Google Shape;636;g257bd5a547b_10_1556"/>
          <p:cNvSpPr txBox="1"/>
          <p:nvPr>
            <p:ph idx="6" type="subTitle"/>
          </p:nvPr>
        </p:nvSpPr>
        <p:spPr>
          <a:xfrm>
            <a:off x="999200" y="3707075"/>
            <a:ext cx="17013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7" name="Google Shape;637;g257bd5a547b_10_1556"/>
          <p:cNvSpPr txBox="1"/>
          <p:nvPr>
            <p:ph type="title"/>
          </p:nvPr>
        </p:nvSpPr>
        <p:spPr>
          <a:xfrm>
            <a:off x="1092825" y="316735"/>
            <a:ext cx="6951900" cy="66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38" name="Google Shape;638;g257bd5a547b_10_1556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39" name="Google Shape;639;g257bd5a547b_10_1556"/>
          <p:cNvGrpSpPr/>
          <p:nvPr/>
        </p:nvGrpSpPr>
        <p:grpSpPr>
          <a:xfrm>
            <a:off x="101550" y="2571914"/>
            <a:ext cx="8941926" cy="2465867"/>
            <a:chOff x="101550" y="4001975"/>
            <a:chExt cx="8941926" cy="1035600"/>
          </a:xfrm>
        </p:grpSpPr>
        <p:cxnSp>
          <p:nvCxnSpPr>
            <p:cNvPr id="640" name="Google Shape;640;g257bd5a547b_10_1556"/>
            <p:cNvCxnSpPr/>
            <p:nvPr/>
          </p:nvCxnSpPr>
          <p:spPr>
            <a:xfrm>
              <a:off x="102576" y="5037402"/>
              <a:ext cx="8940900" cy="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41" name="Google Shape;641;g257bd5a547b_10_1556"/>
            <p:cNvCxnSpPr/>
            <p:nvPr/>
          </p:nvCxnSpPr>
          <p:spPr>
            <a:xfrm>
              <a:off x="9042449" y="4001975"/>
              <a:ext cx="0" cy="103560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42" name="Google Shape;642;g257bd5a547b_10_1556"/>
            <p:cNvCxnSpPr/>
            <p:nvPr/>
          </p:nvCxnSpPr>
          <p:spPr>
            <a:xfrm>
              <a:off x="101550" y="4001975"/>
              <a:ext cx="0" cy="103560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 3">
  <p:cSld name="CUSTOM_1_1_1_1">
    <p:spTree>
      <p:nvGrpSpPr>
        <p:cNvPr id="643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g257bd5a547b_10_1570"/>
          <p:cNvSpPr txBox="1"/>
          <p:nvPr>
            <p:ph idx="1" type="subTitle"/>
          </p:nvPr>
        </p:nvSpPr>
        <p:spPr>
          <a:xfrm>
            <a:off x="4371899" y="2231747"/>
            <a:ext cx="13806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45" name="Google Shape;645;g257bd5a547b_10_1570"/>
          <p:cNvSpPr txBox="1"/>
          <p:nvPr>
            <p:ph idx="2" type="subTitle"/>
          </p:nvPr>
        </p:nvSpPr>
        <p:spPr>
          <a:xfrm>
            <a:off x="4240062" y="2534400"/>
            <a:ext cx="1494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46" name="Google Shape;646;g257bd5a547b_10_1570"/>
          <p:cNvSpPr txBox="1"/>
          <p:nvPr>
            <p:ph idx="3" type="subTitle"/>
          </p:nvPr>
        </p:nvSpPr>
        <p:spPr>
          <a:xfrm>
            <a:off x="6878236" y="983309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47" name="Google Shape;647;g257bd5a547b_10_1570"/>
          <p:cNvSpPr txBox="1"/>
          <p:nvPr>
            <p:ph idx="4" type="subTitle"/>
          </p:nvPr>
        </p:nvSpPr>
        <p:spPr>
          <a:xfrm>
            <a:off x="6878238" y="3783300"/>
            <a:ext cx="1494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48" name="Google Shape;648;g257bd5a547b_10_1570"/>
          <p:cNvSpPr txBox="1"/>
          <p:nvPr>
            <p:ph idx="5" type="subTitle"/>
          </p:nvPr>
        </p:nvSpPr>
        <p:spPr>
          <a:xfrm>
            <a:off x="6878236" y="3480209"/>
            <a:ext cx="1380600" cy="31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49" name="Google Shape;649;g257bd5a547b_10_1570"/>
          <p:cNvSpPr txBox="1"/>
          <p:nvPr>
            <p:ph idx="6" type="subTitle"/>
          </p:nvPr>
        </p:nvSpPr>
        <p:spPr>
          <a:xfrm>
            <a:off x="6878237" y="1285950"/>
            <a:ext cx="1494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50" name="Google Shape;650;g257bd5a547b_10_1570"/>
          <p:cNvSpPr txBox="1"/>
          <p:nvPr>
            <p:ph type="title"/>
          </p:nvPr>
        </p:nvSpPr>
        <p:spPr>
          <a:xfrm>
            <a:off x="713225" y="316725"/>
            <a:ext cx="2457300" cy="16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51" name="Google Shape;651;g257bd5a547b_10_1570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g257bd5a547b_10_1579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4" name="Google Shape;654;g257bd5a547b_10_1579"/>
          <p:cNvSpPr/>
          <p:nvPr/>
        </p:nvSpPr>
        <p:spPr>
          <a:xfrm>
            <a:off x="3189572" y="-61450"/>
            <a:ext cx="6166500" cy="5250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5" name="Google Shape;655;g257bd5a547b_10_1579"/>
          <p:cNvSpPr txBox="1"/>
          <p:nvPr>
            <p:ph type="title"/>
          </p:nvPr>
        </p:nvSpPr>
        <p:spPr>
          <a:xfrm>
            <a:off x="233850" y="1794300"/>
            <a:ext cx="2782800" cy="155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56" name="Google Shape;656;g257bd5a547b_10_1579"/>
          <p:cNvSpPr txBox="1"/>
          <p:nvPr>
            <p:ph idx="1" type="subTitle"/>
          </p:nvPr>
        </p:nvSpPr>
        <p:spPr>
          <a:xfrm>
            <a:off x="4153278" y="3146801"/>
            <a:ext cx="1837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57" name="Google Shape;657;g257bd5a547b_10_1579"/>
          <p:cNvSpPr txBox="1"/>
          <p:nvPr>
            <p:ph idx="2" type="subTitle"/>
          </p:nvPr>
        </p:nvSpPr>
        <p:spPr>
          <a:xfrm>
            <a:off x="3906378" y="3458361"/>
            <a:ext cx="2084700" cy="11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  <p:sp>
        <p:nvSpPr>
          <p:cNvPr id="658" name="Google Shape;658;g257bd5a547b_10_1579"/>
          <p:cNvSpPr txBox="1"/>
          <p:nvPr>
            <p:ph idx="3" type="subTitle"/>
          </p:nvPr>
        </p:nvSpPr>
        <p:spPr>
          <a:xfrm>
            <a:off x="6374237" y="580394"/>
            <a:ext cx="19200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59" name="Google Shape;659;g257bd5a547b_10_1579"/>
          <p:cNvSpPr txBox="1"/>
          <p:nvPr>
            <p:ph idx="4" type="subTitle"/>
          </p:nvPr>
        </p:nvSpPr>
        <p:spPr>
          <a:xfrm>
            <a:off x="6374239" y="883466"/>
            <a:ext cx="2082300" cy="111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g257bd5a547b_10_1587"/>
          <p:cNvSpPr/>
          <p:nvPr/>
        </p:nvSpPr>
        <p:spPr>
          <a:xfrm>
            <a:off x="3180600" y="-56625"/>
            <a:ext cx="2782800" cy="5250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2" name="Google Shape;662;g257bd5a547b_10_1587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3" name="Google Shape;663;g257bd5a547b_10_1587"/>
          <p:cNvSpPr txBox="1"/>
          <p:nvPr>
            <p:ph type="title"/>
          </p:nvPr>
        </p:nvSpPr>
        <p:spPr>
          <a:xfrm>
            <a:off x="3180600" y="294790"/>
            <a:ext cx="2782800" cy="155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64" name="Google Shape;664;g257bd5a547b_10_1587"/>
          <p:cNvSpPr txBox="1"/>
          <p:nvPr>
            <p:ph idx="1" type="subTitle"/>
          </p:nvPr>
        </p:nvSpPr>
        <p:spPr>
          <a:xfrm>
            <a:off x="945404" y="2847226"/>
            <a:ext cx="1837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65" name="Google Shape;665;g257bd5a547b_10_1587"/>
          <p:cNvSpPr txBox="1"/>
          <p:nvPr>
            <p:ph idx="2" type="subTitle"/>
          </p:nvPr>
        </p:nvSpPr>
        <p:spPr>
          <a:xfrm>
            <a:off x="698504" y="3158786"/>
            <a:ext cx="2084700" cy="11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  <p:sp>
        <p:nvSpPr>
          <p:cNvPr id="666" name="Google Shape;666;g257bd5a547b_10_1587"/>
          <p:cNvSpPr txBox="1"/>
          <p:nvPr>
            <p:ph idx="3" type="subTitle"/>
          </p:nvPr>
        </p:nvSpPr>
        <p:spPr>
          <a:xfrm>
            <a:off x="6315342" y="2847219"/>
            <a:ext cx="19200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67" name="Google Shape;667;g257bd5a547b_10_1587"/>
          <p:cNvSpPr txBox="1"/>
          <p:nvPr>
            <p:ph idx="4" type="subTitle"/>
          </p:nvPr>
        </p:nvSpPr>
        <p:spPr>
          <a:xfrm>
            <a:off x="6315342" y="3150291"/>
            <a:ext cx="2082300" cy="111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g257bd5a547b_10_1595"/>
          <p:cNvSpPr txBox="1"/>
          <p:nvPr>
            <p:ph type="title"/>
          </p:nvPr>
        </p:nvSpPr>
        <p:spPr>
          <a:xfrm>
            <a:off x="6391950" y="1898400"/>
            <a:ext cx="2169300" cy="13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0" name="Google Shape;670;g257bd5a547b_10_1595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TITLE_ONLY_6_1">
    <p:bg>
      <p:bgPr>
        <a:solidFill>
          <a:schemeClr val="dk1"/>
        </a:solidFill>
      </p:bgPr>
    </p:bg>
    <p:spTree>
      <p:nvGrpSpPr>
        <p:cNvPr id="67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g257bd5a547b_10_1598"/>
          <p:cNvSpPr txBox="1"/>
          <p:nvPr>
            <p:ph type="title"/>
          </p:nvPr>
        </p:nvSpPr>
        <p:spPr>
          <a:xfrm>
            <a:off x="713225" y="394185"/>
            <a:ext cx="2169300" cy="13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3" name="Google Shape;673;g257bd5a547b_10_1598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 5">
  <p:cSld name="CUSTOM_2">
    <p:spTree>
      <p:nvGrpSpPr>
        <p:cNvPr id="674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257bd5a547b_10_1601"/>
          <p:cNvSpPr txBox="1"/>
          <p:nvPr>
            <p:ph idx="1" type="subTitle"/>
          </p:nvPr>
        </p:nvSpPr>
        <p:spPr>
          <a:xfrm>
            <a:off x="1097425" y="1419650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76" name="Google Shape;676;g257bd5a547b_10_1601"/>
          <p:cNvSpPr txBox="1"/>
          <p:nvPr>
            <p:ph idx="2" type="subTitle"/>
          </p:nvPr>
        </p:nvSpPr>
        <p:spPr>
          <a:xfrm>
            <a:off x="491125" y="1770605"/>
            <a:ext cx="19851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77" name="Google Shape;677;g257bd5a547b_10_1601"/>
          <p:cNvSpPr txBox="1"/>
          <p:nvPr>
            <p:ph idx="3" type="subTitle"/>
          </p:nvPr>
        </p:nvSpPr>
        <p:spPr>
          <a:xfrm>
            <a:off x="1097425" y="2669875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78" name="Google Shape;678;g257bd5a547b_10_1601"/>
          <p:cNvSpPr txBox="1"/>
          <p:nvPr>
            <p:ph idx="4" type="subTitle"/>
          </p:nvPr>
        </p:nvSpPr>
        <p:spPr>
          <a:xfrm>
            <a:off x="492025" y="3022471"/>
            <a:ext cx="1984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79" name="Google Shape;679;g257bd5a547b_10_1601"/>
          <p:cNvSpPr txBox="1"/>
          <p:nvPr>
            <p:ph idx="5" type="subTitle"/>
          </p:nvPr>
        </p:nvSpPr>
        <p:spPr>
          <a:xfrm>
            <a:off x="6688052" y="1419650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80" name="Google Shape;680;g257bd5a547b_10_1601"/>
          <p:cNvSpPr txBox="1"/>
          <p:nvPr>
            <p:ph idx="6" type="subTitle"/>
          </p:nvPr>
        </p:nvSpPr>
        <p:spPr>
          <a:xfrm>
            <a:off x="6688052" y="1767956"/>
            <a:ext cx="19851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81" name="Google Shape;681;g257bd5a547b_10_1601"/>
          <p:cNvSpPr txBox="1"/>
          <p:nvPr>
            <p:ph idx="7" type="subTitle"/>
          </p:nvPr>
        </p:nvSpPr>
        <p:spPr>
          <a:xfrm>
            <a:off x="6668083" y="2667313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82" name="Google Shape;682;g257bd5a547b_10_1601"/>
          <p:cNvSpPr txBox="1"/>
          <p:nvPr>
            <p:ph idx="8" type="subTitle"/>
          </p:nvPr>
        </p:nvSpPr>
        <p:spPr>
          <a:xfrm>
            <a:off x="6668083" y="3023302"/>
            <a:ext cx="1984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83" name="Google Shape;683;g257bd5a547b_10_1601"/>
          <p:cNvSpPr txBox="1"/>
          <p:nvPr>
            <p:ph type="title"/>
          </p:nvPr>
        </p:nvSpPr>
        <p:spPr>
          <a:xfrm>
            <a:off x="2680670" y="442691"/>
            <a:ext cx="3834300" cy="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84" name="Google Shape;684;g257bd5a547b_10_1601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 6">
  <p:cSld name="CUSTOM_2_3">
    <p:spTree>
      <p:nvGrpSpPr>
        <p:cNvPr id="685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g257bd5a547b_10_1612"/>
          <p:cNvSpPr/>
          <p:nvPr/>
        </p:nvSpPr>
        <p:spPr>
          <a:xfrm rot="-5400000">
            <a:off x="5197775" y="524950"/>
            <a:ext cx="3474300" cy="4593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7" name="Google Shape;687;g257bd5a547b_10_1612"/>
          <p:cNvSpPr txBox="1"/>
          <p:nvPr>
            <p:ph idx="1" type="subTitle"/>
          </p:nvPr>
        </p:nvSpPr>
        <p:spPr>
          <a:xfrm>
            <a:off x="5374550" y="304927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88" name="Google Shape;688;g257bd5a547b_10_1612"/>
          <p:cNvSpPr txBox="1"/>
          <p:nvPr>
            <p:ph idx="2" type="subTitle"/>
          </p:nvPr>
        </p:nvSpPr>
        <p:spPr>
          <a:xfrm>
            <a:off x="5096250" y="3419674"/>
            <a:ext cx="15363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89" name="Google Shape;689;g257bd5a547b_10_1612"/>
          <p:cNvSpPr txBox="1"/>
          <p:nvPr>
            <p:ph idx="3" type="subTitle"/>
          </p:nvPr>
        </p:nvSpPr>
        <p:spPr>
          <a:xfrm>
            <a:off x="7070388" y="304927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90" name="Google Shape;690;g257bd5a547b_10_1612"/>
          <p:cNvSpPr txBox="1"/>
          <p:nvPr>
            <p:ph idx="4" type="subTitle"/>
          </p:nvPr>
        </p:nvSpPr>
        <p:spPr>
          <a:xfrm>
            <a:off x="6781652" y="3401875"/>
            <a:ext cx="15363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1" name="Google Shape;691;g257bd5a547b_10_1612"/>
          <p:cNvSpPr txBox="1"/>
          <p:nvPr>
            <p:ph idx="5" type="subTitle"/>
          </p:nvPr>
        </p:nvSpPr>
        <p:spPr>
          <a:xfrm>
            <a:off x="7085058" y="1694435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92" name="Google Shape;692;g257bd5a547b_10_1612"/>
          <p:cNvSpPr txBox="1"/>
          <p:nvPr>
            <p:ph idx="6" type="subTitle"/>
          </p:nvPr>
        </p:nvSpPr>
        <p:spPr>
          <a:xfrm>
            <a:off x="5096252" y="2064834"/>
            <a:ext cx="15363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3" name="Google Shape;693;g257bd5a547b_10_1612"/>
          <p:cNvSpPr txBox="1"/>
          <p:nvPr>
            <p:ph idx="7" type="subTitle"/>
          </p:nvPr>
        </p:nvSpPr>
        <p:spPr>
          <a:xfrm>
            <a:off x="5387408" y="1694424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694" name="Google Shape;694;g257bd5a547b_10_1612"/>
          <p:cNvSpPr txBox="1"/>
          <p:nvPr>
            <p:ph idx="8" type="subTitle"/>
          </p:nvPr>
        </p:nvSpPr>
        <p:spPr>
          <a:xfrm>
            <a:off x="6794721" y="2064830"/>
            <a:ext cx="1532100" cy="6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5" name="Google Shape;695;g257bd5a547b_10_1612"/>
          <p:cNvSpPr txBox="1"/>
          <p:nvPr>
            <p:ph type="title"/>
          </p:nvPr>
        </p:nvSpPr>
        <p:spPr>
          <a:xfrm>
            <a:off x="725525" y="442700"/>
            <a:ext cx="2832600" cy="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96" name="Google Shape;696;g257bd5a547b_10_1612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97" name="Google Shape;697;g257bd5a547b_10_1612"/>
          <p:cNvCxnSpPr/>
          <p:nvPr/>
        </p:nvCxnSpPr>
        <p:spPr>
          <a:xfrm>
            <a:off x="9045300" y="1089550"/>
            <a:ext cx="0" cy="34698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5">
  <p:cSld name="TITLE_ONLY_2_1">
    <p:bg>
      <p:bgPr>
        <a:solidFill>
          <a:schemeClr val="dk1"/>
        </a:solidFill>
      </p:bgPr>
    </p:bg>
    <p:spTree>
      <p:nvGrpSpPr>
        <p:cNvPr id="698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257bd5a547b_10_1625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0" name="Google Shape;700;g257bd5a547b_10_1625"/>
          <p:cNvSpPr txBox="1"/>
          <p:nvPr>
            <p:ph type="title"/>
          </p:nvPr>
        </p:nvSpPr>
        <p:spPr>
          <a:xfrm>
            <a:off x="491400" y="1929600"/>
            <a:ext cx="2267700" cy="128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2">
  <p:cSld name="TITLE_ONLY_2_3">
    <p:bg>
      <p:bgPr>
        <a:solidFill>
          <a:schemeClr val="dk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3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23"/>
          <p:cNvSpPr/>
          <p:nvPr/>
        </p:nvSpPr>
        <p:spPr>
          <a:xfrm>
            <a:off x="0" y="1234075"/>
            <a:ext cx="2906400" cy="267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" name="Google Shape;67;p123"/>
          <p:cNvCxnSpPr/>
          <p:nvPr/>
        </p:nvCxnSpPr>
        <p:spPr>
          <a:xfrm>
            <a:off x="103800" y="1235275"/>
            <a:ext cx="0" cy="26886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8" name="Google Shape;68;p123"/>
          <p:cNvSpPr txBox="1"/>
          <p:nvPr>
            <p:ph type="title"/>
          </p:nvPr>
        </p:nvSpPr>
        <p:spPr>
          <a:xfrm>
            <a:off x="713225" y="2183550"/>
            <a:ext cx="2270700" cy="7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6">
  <p:cSld name="TITLE_ONLY_2_1_1">
    <p:bg>
      <p:bgPr>
        <a:solidFill>
          <a:schemeClr val="dk1"/>
        </a:solidFill>
      </p:bgPr>
    </p:bg>
    <p:spTree>
      <p:nvGrpSpPr>
        <p:cNvPr id="70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g257bd5a547b_10_1628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3" name="Google Shape;703;g257bd5a547b_10_1628"/>
          <p:cNvSpPr txBox="1"/>
          <p:nvPr>
            <p:ph type="title"/>
          </p:nvPr>
        </p:nvSpPr>
        <p:spPr>
          <a:xfrm>
            <a:off x="6172200" y="420540"/>
            <a:ext cx="2267700" cy="128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3">
  <p:cSld name="TITLE_ONLY_2_2">
    <p:spTree>
      <p:nvGrpSpPr>
        <p:cNvPr id="704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g257bd5a547b_10_1631"/>
          <p:cNvSpPr txBox="1"/>
          <p:nvPr>
            <p:ph type="title"/>
          </p:nvPr>
        </p:nvSpPr>
        <p:spPr>
          <a:xfrm>
            <a:off x="609547" y="378511"/>
            <a:ext cx="3946800" cy="13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06" name="Google Shape;706;g257bd5a547b_10_1631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4">
  <p:cSld name="TITLE_ONLY_2_2_1">
    <p:bg>
      <p:bgPr>
        <a:solidFill>
          <a:schemeClr val="dk1"/>
        </a:solidFill>
      </p:bgPr>
    </p:bg>
    <p:spTree>
      <p:nvGrpSpPr>
        <p:cNvPr id="707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g257bd5a547b_10_1634"/>
          <p:cNvSpPr txBox="1"/>
          <p:nvPr>
            <p:ph type="title"/>
          </p:nvPr>
        </p:nvSpPr>
        <p:spPr>
          <a:xfrm>
            <a:off x="713225" y="353950"/>
            <a:ext cx="7726800" cy="75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09" name="Google Shape;709;g257bd5a547b_10_1634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 7">
  <p:cSld name="CUSTOM_2_1">
    <p:spTree>
      <p:nvGrpSpPr>
        <p:cNvPr id="710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g257bd5a547b_10_1637"/>
          <p:cNvSpPr txBox="1"/>
          <p:nvPr>
            <p:ph idx="1" type="subTitle"/>
          </p:nvPr>
        </p:nvSpPr>
        <p:spPr>
          <a:xfrm>
            <a:off x="3892017" y="1621113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12" name="Google Shape;712;g257bd5a547b_10_1637"/>
          <p:cNvSpPr txBox="1"/>
          <p:nvPr>
            <p:ph idx="2" type="subTitle"/>
          </p:nvPr>
        </p:nvSpPr>
        <p:spPr>
          <a:xfrm>
            <a:off x="669289" y="1492789"/>
            <a:ext cx="17631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13" name="Google Shape;713;g257bd5a547b_10_1637"/>
          <p:cNvSpPr txBox="1"/>
          <p:nvPr>
            <p:ph idx="3" type="subTitle"/>
          </p:nvPr>
        </p:nvSpPr>
        <p:spPr>
          <a:xfrm>
            <a:off x="3882600" y="2739825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14" name="Google Shape;714;g257bd5a547b_10_1637"/>
          <p:cNvSpPr txBox="1"/>
          <p:nvPr>
            <p:ph idx="4" type="subTitle"/>
          </p:nvPr>
        </p:nvSpPr>
        <p:spPr>
          <a:xfrm>
            <a:off x="667489" y="2603622"/>
            <a:ext cx="17649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15" name="Google Shape;715;g257bd5a547b_10_1637"/>
          <p:cNvSpPr txBox="1"/>
          <p:nvPr>
            <p:ph idx="5" type="subTitle"/>
          </p:nvPr>
        </p:nvSpPr>
        <p:spPr>
          <a:xfrm>
            <a:off x="3892017" y="2179013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16" name="Google Shape;716;g257bd5a547b_10_1637"/>
          <p:cNvSpPr txBox="1"/>
          <p:nvPr>
            <p:ph idx="6" type="subTitle"/>
          </p:nvPr>
        </p:nvSpPr>
        <p:spPr>
          <a:xfrm>
            <a:off x="6711611" y="2024790"/>
            <a:ext cx="17649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17" name="Google Shape;717;g257bd5a547b_10_1637"/>
          <p:cNvSpPr txBox="1"/>
          <p:nvPr>
            <p:ph idx="7" type="subTitle"/>
          </p:nvPr>
        </p:nvSpPr>
        <p:spPr>
          <a:xfrm>
            <a:off x="3882600" y="3293614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18" name="Google Shape;718;g257bd5a547b_10_1637"/>
          <p:cNvSpPr txBox="1"/>
          <p:nvPr>
            <p:ph idx="8" type="subTitle"/>
          </p:nvPr>
        </p:nvSpPr>
        <p:spPr>
          <a:xfrm>
            <a:off x="6711611" y="3175052"/>
            <a:ext cx="17649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5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19" name="Google Shape;719;g257bd5a547b_10_1637"/>
          <p:cNvSpPr txBox="1"/>
          <p:nvPr>
            <p:ph type="title"/>
          </p:nvPr>
        </p:nvSpPr>
        <p:spPr>
          <a:xfrm>
            <a:off x="2654850" y="321157"/>
            <a:ext cx="3834300" cy="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20" name="Google Shape;720;g257bd5a547b_10_1637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 8">
  <p:cSld name="CUSTOM_2_1_2">
    <p:spTree>
      <p:nvGrpSpPr>
        <p:cNvPr id="72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g257bd5a547b_10_1648"/>
          <p:cNvSpPr txBox="1"/>
          <p:nvPr>
            <p:ph idx="1" type="subTitle"/>
          </p:nvPr>
        </p:nvSpPr>
        <p:spPr>
          <a:xfrm>
            <a:off x="2904335" y="1810511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23" name="Google Shape;723;g257bd5a547b_10_1648"/>
          <p:cNvSpPr txBox="1"/>
          <p:nvPr>
            <p:ph idx="2" type="subTitle"/>
          </p:nvPr>
        </p:nvSpPr>
        <p:spPr>
          <a:xfrm>
            <a:off x="5913600" y="1684154"/>
            <a:ext cx="25236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24" name="Google Shape;724;g257bd5a547b_10_1648"/>
          <p:cNvSpPr txBox="1"/>
          <p:nvPr>
            <p:ph idx="3" type="subTitle"/>
          </p:nvPr>
        </p:nvSpPr>
        <p:spPr>
          <a:xfrm>
            <a:off x="2904335" y="2985040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25" name="Google Shape;725;g257bd5a547b_10_1648"/>
          <p:cNvSpPr txBox="1"/>
          <p:nvPr>
            <p:ph idx="4" type="subTitle"/>
          </p:nvPr>
        </p:nvSpPr>
        <p:spPr>
          <a:xfrm>
            <a:off x="5913600" y="3452901"/>
            <a:ext cx="25236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26" name="Google Shape;726;g257bd5a547b_10_1648"/>
          <p:cNvSpPr txBox="1"/>
          <p:nvPr>
            <p:ph idx="5" type="subTitle"/>
          </p:nvPr>
        </p:nvSpPr>
        <p:spPr>
          <a:xfrm>
            <a:off x="2904335" y="2397775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27" name="Google Shape;727;g257bd5a547b_10_1648"/>
          <p:cNvSpPr txBox="1"/>
          <p:nvPr>
            <p:ph idx="6" type="subTitle"/>
          </p:nvPr>
        </p:nvSpPr>
        <p:spPr>
          <a:xfrm>
            <a:off x="5913600" y="2273737"/>
            <a:ext cx="25263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28" name="Google Shape;728;g257bd5a547b_10_1648"/>
          <p:cNvSpPr txBox="1"/>
          <p:nvPr>
            <p:ph idx="7" type="subTitle"/>
          </p:nvPr>
        </p:nvSpPr>
        <p:spPr>
          <a:xfrm>
            <a:off x="2904335" y="3572304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29" name="Google Shape;729;g257bd5a547b_10_1648"/>
          <p:cNvSpPr txBox="1"/>
          <p:nvPr>
            <p:ph idx="8" type="subTitle"/>
          </p:nvPr>
        </p:nvSpPr>
        <p:spPr>
          <a:xfrm>
            <a:off x="5913600" y="2863319"/>
            <a:ext cx="25263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30" name="Google Shape;730;g257bd5a547b_10_1648"/>
          <p:cNvSpPr txBox="1"/>
          <p:nvPr>
            <p:ph type="title"/>
          </p:nvPr>
        </p:nvSpPr>
        <p:spPr>
          <a:xfrm>
            <a:off x="4605600" y="321157"/>
            <a:ext cx="3834300" cy="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31" name="Google Shape;731;g257bd5a547b_10_1648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3">
  <p:cSld name="CUSTOM_1_1"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g257bd5a547b_10_1659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4" name="Google Shape;734;g257bd5a547b_10_1659"/>
          <p:cNvSpPr txBox="1"/>
          <p:nvPr>
            <p:ph idx="1" type="subTitle"/>
          </p:nvPr>
        </p:nvSpPr>
        <p:spPr>
          <a:xfrm>
            <a:off x="4800600" y="740624"/>
            <a:ext cx="16275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35" name="Google Shape;735;g257bd5a547b_10_1659"/>
          <p:cNvSpPr txBox="1"/>
          <p:nvPr>
            <p:ph idx="2" type="subTitle"/>
          </p:nvPr>
        </p:nvSpPr>
        <p:spPr>
          <a:xfrm>
            <a:off x="4800600" y="1098397"/>
            <a:ext cx="34050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36" name="Google Shape;736;g257bd5a547b_10_1659"/>
          <p:cNvSpPr txBox="1"/>
          <p:nvPr>
            <p:ph idx="3" type="subTitle"/>
          </p:nvPr>
        </p:nvSpPr>
        <p:spPr>
          <a:xfrm>
            <a:off x="4800600" y="3611735"/>
            <a:ext cx="16275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37" name="Google Shape;737;g257bd5a547b_10_1659"/>
          <p:cNvSpPr txBox="1"/>
          <p:nvPr>
            <p:ph idx="4" type="subTitle"/>
          </p:nvPr>
        </p:nvSpPr>
        <p:spPr>
          <a:xfrm>
            <a:off x="4800600" y="2060915"/>
            <a:ext cx="34017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38" name="Google Shape;738;g257bd5a547b_10_1659"/>
          <p:cNvSpPr txBox="1"/>
          <p:nvPr>
            <p:ph idx="5" type="subTitle"/>
          </p:nvPr>
        </p:nvSpPr>
        <p:spPr>
          <a:xfrm>
            <a:off x="4800600" y="1698951"/>
            <a:ext cx="1629000" cy="2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39" name="Google Shape;739;g257bd5a547b_10_1659"/>
          <p:cNvSpPr txBox="1"/>
          <p:nvPr>
            <p:ph idx="6" type="subTitle"/>
          </p:nvPr>
        </p:nvSpPr>
        <p:spPr>
          <a:xfrm>
            <a:off x="4800600" y="3970871"/>
            <a:ext cx="34017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40" name="Google Shape;740;g257bd5a547b_10_1659"/>
          <p:cNvSpPr txBox="1"/>
          <p:nvPr>
            <p:ph type="title"/>
          </p:nvPr>
        </p:nvSpPr>
        <p:spPr>
          <a:xfrm>
            <a:off x="603150" y="1892800"/>
            <a:ext cx="2044200" cy="119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41" name="Google Shape;741;g257bd5a547b_10_1659"/>
          <p:cNvSpPr txBox="1"/>
          <p:nvPr>
            <p:ph idx="7" type="subTitle"/>
          </p:nvPr>
        </p:nvSpPr>
        <p:spPr>
          <a:xfrm>
            <a:off x="4800600" y="3020457"/>
            <a:ext cx="34017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42" name="Google Shape;742;g257bd5a547b_10_1659"/>
          <p:cNvSpPr txBox="1"/>
          <p:nvPr>
            <p:ph idx="8" type="subTitle"/>
          </p:nvPr>
        </p:nvSpPr>
        <p:spPr>
          <a:xfrm>
            <a:off x="4800600" y="2658653"/>
            <a:ext cx="1629000" cy="2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4">
  <p:cSld name="CUSTOM_1_1_2">
    <p:spTree>
      <p:nvGrpSpPr>
        <p:cNvPr id="743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g257bd5a547b_10_1670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5" name="Google Shape;745;g257bd5a547b_10_1670"/>
          <p:cNvSpPr txBox="1"/>
          <p:nvPr>
            <p:ph idx="1" type="subTitle"/>
          </p:nvPr>
        </p:nvSpPr>
        <p:spPr>
          <a:xfrm>
            <a:off x="1440172" y="1904975"/>
            <a:ext cx="14640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46" name="Google Shape;746;g257bd5a547b_10_1670"/>
          <p:cNvSpPr txBox="1"/>
          <p:nvPr>
            <p:ph idx="2" type="subTitle"/>
          </p:nvPr>
        </p:nvSpPr>
        <p:spPr>
          <a:xfrm>
            <a:off x="713225" y="2262750"/>
            <a:ext cx="21912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47" name="Google Shape;747;g257bd5a547b_10_1670"/>
          <p:cNvSpPr txBox="1"/>
          <p:nvPr>
            <p:ph idx="3" type="subTitle"/>
          </p:nvPr>
        </p:nvSpPr>
        <p:spPr>
          <a:xfrm>
            <a:off x="6220767" y="3388835"/>
            <a:ext cx="16275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48" name="Google Shape;748;g257bd5a547b_10_1670"/>
          <p:cNvSpPr txBox="1"/>
          <p:nvPr>
            <p:ph idx="4" type="subTitle"/>
          </p:nvPr>
        </p:nvSpPr>
        <p:spPr>
          <a:xfrm>
            <a:off x="6220767" y="2266940"/>
            <a:ext cx="21945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49" name="Google Shape;749;g257bd5a547b_10_1670"/>
          <p:cNvSpPr txBox="1"/>
          <p:nvPr>
            <p:ph idx="5" type="subTitle"/>
          </p:nvPr>
        </p:nvSpPr>
        <p:spPr>
          <a:xfrm>
            <a:off x="6220767" y="1904976"/>
            <a:ext cx="1629000" cy="2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50" name="Google Shape;750;g257bd5a547b_10_1670"/>
          <p:cNvSpPr txBox="1"/>
          <p:nvPr>
            <p:ph idx="6" type="subTitle"/>
          </p:nvPr>
        </p:nvSpPr>
        <p:spPr>
          <a:xfrm>
            <a:off x="6220767" y="3747971"/>
            <a:ext cx="21945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51" name="Google Shape;751;g257bd5a547b_10_1670"/>
          <p:cNvSpPr txBox="1"/>
          <p:nvPr>
            <p:ph type="title"/>
          </p:nvPr>
        </p:nvSpPr>
        <p:spPr>
          <a:xfrm>
            <a:off x="1928825" y="377276"/>
            <a:ext cx="5286300" cy="70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52" name="Google Shape;752;g257bd5a547b_10_1670"/>
          <p:cNvSpPr txBox="1"/>
          <p:nvPr>
            <p:ph idx="7" type="subTitle"/>
          </p:nvPr>
        </p:nvSpPr>
        <p:spPr>
          <a:xfrm>
            <a:off x="715348" y="3751475"/>
            <a:ext cx="21885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53" name="Google Shape;753;g257bd5a547b_10_1670"/>
          <p:cNvSpPr txBox="1"/>
          <p:nvPr>
            <p:ph idx="8" type="subTitle"/>
          </p:nvPr>
        </p:nvSpPr>
        <p:spPr>
          <a:xfrm>
            <a:off x="1438823" y="3389675"/>
            <a:ext cx="1465500" cy="2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 11">
  <p:cSld name="CUSTOM_2_2">
    <p:spTree>
      <p:nvGrpSpPr>
        <p:cNvPr id="754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g257bd5a547b_10_1681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6" name="Google Shape;756;g257bd5a547b_10_1681"/>
          <p:cNvSpPr/>
          <p:nvPr/>
        </p:nvSpPr>
        <p:spPr>
          <a:xfrm rot="-5400000">
            <a:off x="791250" y="1657225"/>
            <a:ext cx="2261700" cy="3811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7" name="Google Shape;757;g257bd5a547b_10_1681"/>
          <p:cNvSpPr/>
          <p:nvPr/>
        </p:nvSpPr>
        <p:spPr>
          <a:xfrm rot="-5400000">
            <a:off x="6100626" y="-249300"/>
            <a:ext cx="2261700" cy="3840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8" name="Google Shape;758;g257bd5a547b_10_1681"/>
          <p:cNvCxnSpPr/>
          <p:nvPr/>
        </p:nvCxnSpPr>
        <p:spPr>
          <a:xfrm rot="10800000">
            <a:off x="102175" y="2435250"/>
            <a:ext cx="0" cy="22566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59" name="Google Shape;759;g257bd5a547b_10_1681"/>
          <p:cNvCxnSpPr/>
          <p:nvPr/>
        </p:nvCxnSpPr>
        <p:spPr>
          <a:xfrm rot="10800000">
            <a:off x="9042450" y="542550"/>
            <a:ext cx="0" cy="22566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60" name="Google Shape;760;g257bd5a547b_10_1681"/>
          <p:cNvSpPr txBox="1"/>
          <p:nvPr>
            <p:ph idx="1" type="subTitle"/>
          </p:nvPr>
        </p:nvSpPr>
        <p:spPr>
          <a:xfrm>
            <a:off x="638712" y="369595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61" name="Google Shape;761;g257bd5a547b_10_1681"/>
          <p:cNvSpPr txBox="1"/>
          <p:nvPr>
            <p:ph idx="2" type="subTitle"/>
          </p:nvPr>
        </p:nvSpPr>
        <p:spPr>
          <a:xfrm>
            <a:off x="638700" y="2992465"/>
            <a:ext cx="28245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2" name="Google Shape;762;g257bd5a547b_10_1681"/>
          <p:cNvSpPr txBox="1"/>
          <p:nvPr>
            <p:ph idx="3" type="subTitle"/>
          </p:nvPr>
        </p:nvSpPr>
        <p:spPr>
          <a:xfrm>
            <a:off x="638712" y="2708842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63" name="Google Shape;763;g257bd5a547b_10_1681"/>
          <p:cNvSpPr txBox="1"/>
          <p:nvPr>
            <p:ph idx="4" type="subTitle"/>
          </p:nvPr>
        </p:nvSpPr>
        <p:spPr>
          <a:xfrm>
            <a:off x="638700" y="3979363"/>
            <a:ext cx="28254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4" name="Google Shape;764;g257bd5a547b_10_1681"/>
          <p:cNvSpPr txBox="1"/>
          <p:nvPr>
            <p:ph idx="5" type="subTitle"/>
          </p:nvPr>
        </p:nvSpPr>
        <p:spPr>
          <a:xfrm>
            <a:off x="5659138" y="817580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65" name="Google Shape;765;g257bd5a547b_10_1681"/>
          <p:cNvSpPr txBox="1"/>
          <p:nvPr>
            <p:ph idx="6" type="subTitle"/>
          </p:nvPr>
        </p:nvSpPr>
        <p:spPr>
          <a:xfrm>
            <a:off x="5659138" y="2085210"/>
            <a:ext cx="28254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6" name="Google Shape;766;g257bd5a547b_10_1681"/>
          <p:cNvSpPr txBox="1"/>
          <p:nvPr>
            <p:ph idx="7" type="subTitle"/>
          </p:nvPr>
        </p:nvSpPr>
        <p:spPr>
          <a:xfrm>
            <a:off x="5659138" y="180414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67" name="Google Shape;767;g257bd5a547b_10_1681"/>
          <p:cNvSpPr txBox="1"/>
          <p:nvPr>
            <p:ph idx="8" type="subTitle"/>
          </p:nvPr>
        </p:nvSpPr>
        <p:spPr>
          <a:xfrm>
            <a:off x="5659138" y="1100466"/>
            <a:ext cx="28254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8" name="Google Shape;768;g257bd5a547b_10_1681"/>
          <p:cNvSpPr txBox="1"/>
          <p:nvPr>
            <p:ph type="title"/>
          </p:nvPr>
        </p:nvSpPr>
        <p:spPr>
          <a:xfrm>
            <a:off x="614437" y="321594"/>
            <a:ext cx="3834300" cy="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 12">
  <p:cSld name="CUSTOM_2_2_1">
    <p:spTree>
      <p:nvGrpSpPr>
        <p:cNvPr id="769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g257bd5a547b_10_1696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1" name="Google Shape;771;g257bd5a547b_10_1696"/>
          <p:cNvSpPr txBox="1"/>
          <p:nvPr>
            <p:ph idx="1" type="subTitle"/>
          </p:nvPr>
        </p:nvSpPr>
        <p:spPr>
          <a:xfrm>
            <a:off x="2844037" y="173833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72" name="Google Shape;772;g257bd5a547b_10_1696"/>
          <p:cNvSpPr txBox="1"/>
          <p:nvPr>
            <p:ph idx="2" type="subTitle"/>
          </p:nvPr>
        </p:nvSpPr>
        <p:spPr>
          <a:xfrm>
            <a:off x="766875" y="2110195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3" name="Google Shape;773;g257bd5a547b_10_1696"/>
          <p:cNvSpPr txBox="1"/>
          <p:nvPr>
            <p:ph idx="3" type="subTitle"/>
          </p:nvPr>
        </p:nvSpPr>
        <p:spPr>
          <a:xfrm>
            <a:off x="766887" y="1738347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74" name="Google Shape;774;g257bd5a547b_10_1696"/>
          <p:cNvSpPr txBox="1"/>
          <p:nvPr>
            <p:ph idx="4" type="subTitle"/>
          </p:nvPr>
        </p:nvSpPr>
        <p:spPr>
          <a:xfrm>
            <a:off x="2844025" y="2109968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5" name="Google Shape;775;g257bd5a547b_10_1696"/>
          <p:cNvSpPr txBox="1"/>
          <p:nvPr>
            <p:ph idx="5" type="subTitle"/>
          </p:nvPr>
        </p:nvSpPr>
        <p:spPr>
          <a:xfrm>
            <a:off x="4919363" y="173834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76" name="Google Shape;776;g257bd5a547b_10_1696"/>
          <p:cNvSpPr txBox="1"/>
          <p:nvPr>
            <p:ph idx="6" type="subTitle"/>
          </p:nvPr>
        </p:nvSpPr>
        <p:spPr>
          <a:xfrm>
            <a:off x="6996513" y="2107626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7" name="Google Shape;777;g257bd5a547b_10_1696"/>
          <p:cNvSpPr txBox="1"/>
          <p:nvPr>
            <p:ph idx="7" type="subTitle"/>
          </p:nvPr>
        </p:nvSpPr>
        <p:spPr>
          <a:xfrm>
            <a:off x="6996513" y="173833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/>
        </p:txBody>
      </p:sp>
      <p:sp>
        <p:nvSpPr>
          <p:cNvPr id="778" name="Google Shape;778;g257bd5a547b_10_1696"/>
          <p:cNvSpPr txBox="1"/>
          <p:nvPr>
            <p:ph idx="8" type="subTitle"/>
          </p:nvPr>
        </p:nvSpPr>
        <p:spPr>
          <a:xfrm>
            <a:off x="4919363" y="2109457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lt1"/>
                </a:solidFill>
                <a:latin typeface="Overpass Light"/>
                <a:ea typeface="Overpass Light"/>
                <a:cs typeface="Overpass Light"/>
                <a:sym typeface="Overpas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9" name="Google Shape;779;g257bd5a547b_10_1696"/>
          <p:cNvSpPr txBox="1"/>
          <p:nvPr>
            <p:ph type="title"/>
          </p:nvPr>
        </p:nvSpPr>
        <p:spPr>
          <a:xfrm>
            <a:off x="2654850" y="321594"/>
            <a:ext cx="3834300" cy="5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1">
  <p:cSld name="TITLE_ONLY_2">
    <p:spTree>
      <p:nvGrpSpPr>
        <p:cNvPr id="780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g257bd5a547b_10_1707"/>
          <p:cNvSpPr txBox="1"/>
          <p:nvPr>
            <p:ph type="title"/>
          </p:nvPr>
        </p:nvSpPr>
        <p:spPr>
          <a:xfrm>
            <a:off x="489900" y="2183550"/>
            <a:ext cx="2270700" cy="7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82" name="Google Shape;782;g257bd5a547b_10_1707"/>
          <p:cNvSpPr/>
          <p:nvPr/>
        </p:nvSpPr>
        <p:spPr>
          <a:xfrm>
            <a:off x="101550" y="106200"/>
            <a:ext cx="8940900" cy="49311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40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9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61" Type="http://schemas.openxmlformats.org/officeDocument/2006/relationships/theme" Target="../theme/theme2.xml"/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60" Type="http://schemas.openxmlformats.org/officeDocument/2006/relationships/slideLayout" Target="../slideLayouts/slideLayout60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29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11.xml"/><Relationship Id="rId5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10.xml"/><Relationship Id="rId54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13.xml"/><Relationship Id="rId5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12.xml"/><Relationship Id="rId56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15.xml"/><Relationship Id="rId5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14.xml"/><Relationship Id="rId58" Type="http://schemas.openxmlformats.org/officeDocument/2006/relationships/slideLayout" Target="../slideLayouts/slideLayout5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_rels/slideMaster2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100.xml"/><Relationship Id="rId42" Type="http://schemas.openxmlformats.org/officeDocument/2006/relationships/slideLayout" Target="../slideLayouts/slideLayout102.xml"/><Relationship Id="rId41" Type="http://schemas.openxmlformats.org/officeDocument/2006/relationships/slideLayout" Target="../slideLayouts/slideLayout101.xml"/><Relationship Id="rId44" Type="http://schemas.openxmlformats.org/officeDocument/2006/relationships/slideLayout" Target="../slideLayouts/slideLayout104.xml"/><Relationship Id="rId43" Type="http://schemas.openxmlformats.org/officeDocument/2006/relationships/slideLayout" Target="../slideLayouts/slideLayout103.xml"/><Relationship Id="rId46" Type="http://schemas.openxmlformats.org/officeDocument/2006/relationships/slideLayout" Target="../slideLayouts/slideLayout106.xml"/><Relationship Id="rId45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2.xml"/><Relationship Id="rId3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48" Type="http://schemas.openxmlformats.org/officeDocument/2006/relationships/slideLayout" Target="../slideLayouts/slideLayout108.xml"/><Relationship Id="rId47" Type="http://schemas.openxmlformats.org/officeDocument/2006/relationships/slideLayout" Target="../slideLayouts/slideLayout107.xml"/><Relationship Id="rId49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65.xml"/><Relationship Id="rId6" Type="http://schemas.openxmlformats.org/officeDocument/2006/relationships/slideLayout" Target="../slideLayouts/slideLayout66.xml"/><Relationship Id="rId7" Type="http://schemas.openxmlformats.org/officeDocument/2006/relationships/slideLayout" Target="../slideLayouts/slideLayout67.xml"/><Relationship Id="rId8" Type="http://schemas.openxmlformats.org/officeDocument/2006/relationships/slideLayout" Target="../slideLayouts/slideLayout68.xml"/><Relationship Id="rId31" Type="http://schemas.openxmlformats.org/officeDocument/2006/relationships/slideLayout" Target="../slideLayouts/slideLayout91.xml"/><Relationship Id="rId30" Type="http://schemas.openxmlformats.org/officeDocument/2006/relationships/slideLayout" Target="../slideLayouts/slideLayout90.xml"/><Relationship Id="rId33" Type="http://schemas.openxmlformats.org/officeDocument/2006/relationships/slideLayout" Target="../slideLayouts/slideLayout93.xml"/><Relationship Id="rId32" Type="http://schemas.openxmlformats.org/officeDocument/2006/relationships/slideLayout" Target="../slideLayouts/slideLayout92.xml"/><Relationship Id="rId35" Type="http://schemas.openxmlformats.org/officeDocument/2006/relationships/slideLayout" Target="../slideLayouts/slideLayout95.xml"/><Relationship Id="rId34" Type="http://schemas.openxmlformats.org/officeDocument/2006/relationships/slideLayout" Target="../slideLayouts/slideLayout94.xml"/><Relationship Id="rId37" Type="http://schemas.openxmlformats.org/officeDocument/2006/relationships/slideLayout" Target="../slideLayouts/slideLayout97.xml"/><Relationship Id="rId36" Type="http://schemas.openxmlformats.org/officeDocument/2006/relationships/slideLayout" Target="../slideLayouts/slideLayout96.xml"/><Relationship Id="rId39" Type="http://schemas.openxmlformats.org/officeDocument/2006/relationships/slideLayout" Target="../slideLayouts/slideLayout99.xml"/><Relationship Id="rId38" Type="http://schemas.openxmlformats.org/officeDocument/2006/relationships/slideLayout" Target="../slideLayouts/slideLayout98.xml"/><Relationship Id="rId61" Type="http://schemas.openxmlformats.org/officeDocument/2006/relationships/theme" Target="../theme/theme1.xml"/><Relationship Id="rId20" Type="http://schemas.openxmlformats.org/officeDocument/2006/relationships/slideLayout" Target="../slideLayouts/slideLayout80.xml"/><Relationship Id="rId22" Type="http://schemas.openxmlformats.org/officeDocument/2006/relationships/slideLayout" Target="../slideLayouts/slideLayout82.xml"/><Relationship Id="rId21" Type="http://schemas.openxmlformats.org/officeDocument/2006/relationships/slideLayout" Target="../slideLayouts/slideLayout81.xml"/><Relationship Id="rId24" Type="http://schemas.openxmlformats.org/officeDocument/2006/relationships/slideLayout" Target="../slideLayouts/slideLayout84.xml"/><Relationship Id="rId23" Type="http://schemas.openxmlformats.org/officeDocument/2006/relationships/slideLayout" Target="../slideLayouts/slideLayout83.xml"/><Relationship Id="rId60" Type="http://schemas.openxmlformats.org/officeDocument/2006/relationships/slideLayout" Target="../slideLayouts/slideLayout120.xml"/><Relationship Id="rId26" Type="http://schemas.openxmlformats.org/officeDocument/2006/relationships/slideLayout" Target="../slideLayouts/slideLayout86.xml"/><Relationship Id="rId25" Type="http://schemas.openxmlformats.org/officeDocument/2006/relationships/slideLayout" Target="../slideLayouts/slideLayout85.xml"/><Relationship Id="rId28" Type="http://schemas.openxmlformats.org/officeDocument/2006/relationships/slideLayout" Target="../slideLayouts/slideLayout88.xml"/><Relationship Id="rId27" Type="http://schemas.openxmlformats.org/officeDocument/2006/relationships/slideLayout" Target="../slideLayouts/slideLayout87.xml"/><Relationship Id="rId29" Type="http://schemas.openxmlformats.org/officeDocument/2006/relationships/slideLayout" Target="../slideLayouts/slideLayout89.xml"/><Relationship Id="rId51" Type="http://schemas.openxmlformats.org/officeDocument/2006/relationships/slideLayout" Target="../slideLayouts/slideLayout111.xml"/><Relationship Id="rId50" Type="http://schemas.openxmlformats.org/officeDocument/2006/relationships/slideLayout" Target="../slideLayouts/slideLayout110.xml"/><Relationship Id="rId53" Type="http://schemas.openxmlformats.org/officeDocument/2006/relationships/slideLayout" Target="../slideLayouts/slideLayout113.xml"/><Relationship Id="rId52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71.xml"/><Relationship Id="rId5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70.xml"/><Relationship Id="rId54" Type="http://schemas.openxmlformats.org/officeDocument/2006/relationships/slideLayout" Target="../slideLayouts/slideLayout114.xml"/><Relationship Id="rId13" Type="http://schemas.openxmlformats.org/officeDocument/2006/relationships/slideLayout" Target="../slideLayouts/slideLayout73.xml"/><Relationship Id="rId57" Type="http://schemas.openxmlformats.org/officeDocument/2006/relationships/slideLayout" Target="../slideLayouts/slideLayout117.xml"/><Relationship Id="rId12" Type="http://schemas.openxmlformats.org/officeDocument/2006/relationships/slideLayout" Target="../slideLayouts/slideLayout72.xml"/><Relationship Id="rId56" Type="http://schemas.openxmlformats.org/officeDocument/2006/relationships/slideLayout" Target="../slideLayouts/slideLayout116.xml"/><Relationship Id="rId15" Type="http://schemas.openxmlformats.org/officeDocument/2006/relationships/slideLayout" Target="../slideLayouts/slideLayout75.xml"/><Relationship Id="rId59" Type="http://schemas.openxmlformats.org/officeDocument/2006/relationships/slideLayout" Target="../slideLayouts/slideLayout119.xml"/><Relationship Id="rId14" Type="http://schemas.openxmlformats.org/officeDocument/2006/relationships/slideLayout" Target="../slideLayouts/slideLayout74.xml"/><Relationship Id="rId58" Type="http://schemas.openxmlformats.org/officeDocument/2006/relationships/slideLayout" Target="../slideLayouts/slideLayout118.xml"/><Relationship Id="rId17" Type="http://schemas.openxmlformats.org/officeDocument/2006/relationships/slideLayout" Target="../slideLayouts/slideLayout77.xml"/><Relationship Id="rId16" Type="http://schemas.openxmlformats.org/officeDocument/2006/relationships/slideLayout" Target="../slideLayouts/slideLayout76.xml"/><Relationship Id="rId19" Type="http://schemas.openxmlformats.org/officeDocument/2006/relationships/slideLayout" Target="../slideLayouts/slideLayout79.xml"/><Relationship Id="rId18" Type="http://schemas.openxmlformats.org/officeDocument/2006/relationships/slideLayout" Target="../slideLayouts/slideLayout7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4"/>
          <p:cNvSpPr txBox="1"/>
          <p:nvPr>
            <p:ph type="title"/>
          </p:nvPr>
        </p:nvSpPr>
        <p:spPr>
          <a:xfrm>
            <a:off x="6234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Bebas Neue"/>
              <a:buNone/>
              <a:defRPr b="1" i="0" sz="43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84"/>
          <p:cNvSpPr txBox="1"/>
          <p:nvPr>
            <p:ph idx="1" type="body"/>
          </p:nvPr>
        </p:nvSpPr>
        <p:spPr>
          <a:xfrm>
            <a:off x="6234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verpass"/>
              <a:buChar char="●"/>
              <a:defRPr b="0" i="0" sz="18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○"/>
              <a:defRPr b="0" i="0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■"/>
              <a:defRPr b="0" i="0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●"/>
              <a:defRPr b="0" i="0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○"/>
              <a:defRPr b="0" i="0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■"/>
              <a:defRPr b="0" i="0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●"/>
              <a:defRPr b="0" i="0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○"/>
              <a:defRPr b="0" i="0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verpass"/>
              <a:buChar char="■"/>
              <a:defRPr b="0" i="0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</p:sldLayoutIdLst>
  <p:transition spd="slow">
    <p:push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257bd5a547b_10_1389"/>
          <p:cNvSpPr txBox="1"/>
          <p:nvPr>
            <p:ph type="title"/>
          </p:nvPr>
        </p:nvSpPr>
        <p:spPr>
          <a:xfrm>
            <a:off x="6234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Bebas Neue"/>
              <a:buNone/>
              <a:defRPr b="1" i="0" sz="43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53" name="Google Shape;453;g257bd5a547b_10_1389"/>
          <p:cNvSpPr txBox="1"/>
          <p:nvPr>
            <p:ph idx="1" type="body"/>
          </p:nvPr>
        </p:nvSpPr>
        <p:spPr>
          <a:xfrm>
            <a:off x="6234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verpass"/>
              <a:buChar char="●"/>
              <a:defRPr b="0" i="0" sz="18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○"/>
              <a:defRPr b="0" i="0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■"/>
              <a:defRPr b="0" i="0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●"/>
              <a:defRPr b="0" i="0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○"/>
              <a:defRPr b="0" i="0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■"/>
              <a:defRPr b="0" i="0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●"/>
              <a:defRPr b="0" i="0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○"/>
              <a:defRPr b="0" i="0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verpass"/>
              <a:buChar char="■"/>
              <a:defRPr b="0" i="0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  <p:sldLayoutId id="2147483726" r:id="rId17"/>
    <p:sldLayoutId id="2147483727" r:id="rId18"/>
    <p:sldLayoutId id="2147483728" r:id="rId19"/>
    <p:sldLayoutId id="2147483729" r:id="rId20"/>
    <p:sldLayoutId id="2147483730" r:id="rId21"/>
    <p:sldLayoutId id="2147483731" r:id="rId22"/>
    <p:sldLayoutId id="2147483732" r:id="rId23"/>
    <p:sldLayoutId id="2147483733" r:id="rId24"/>
    <p:sldLayoutId id="2147483734" r:id="rId25"/>
    <p:sldLayoutId id="2147483735" r:id="rId26"/>
    <p:sldLayoutId id="2147483736" r:id="rId27"/>
    <p:sldLayoutId id="2147483737" r:id="rId28"/>
    <p:sldLayoutId id="2147483738" r:id="rId29"/>
    <p:sldLayoutId id="2147483739" r:id="rId30"/>
    <p:sldLayoutId id="2147483740" r:id="rId31"/>
    <p:sldLayoutId id="2147483741" r:id="rId32"/>
    <p:sldLayoutId id="2147483742" r:id="rId33"/>
    <p:sldLayoutId id="2147483743" r:id="rId34"/>
    <p:sldLayoutId id="2147483744" r:id="rId35"/>
    <p:sldLayoutId id="2147483745" r:id="rId36"/>
    <p:sldLayoutId id="2147483746" r:id="rId37"/>
    <p:sldLayoutId id="2147483747" r:id="rId38"/>
    <p:sldLayoutId id="2147483748" r:id="rId39"/>
    <p:sldLayoutId id="2147483749" r:id="rId40"/>
    <p:sldLayoutId id="2147483750" r:id="rId41"/>
    <p:sldLayoutId id="2147483751" r:id="rId42"/>
    <p:sldLayoutId id="2147483752" r:id="rId43"/>
    <p:sldLayoutId id="2147483753" r:id="rId44"/>
    <p:sldLayoutId id="2147483754" r:id="rId45"/>
    <p:sldLayoutId id="2147483755" r:id="rId46"/>
    <p:sldLayoutId id="2147483756" r:id="rId47"/>
    <p:sldLayoutId id="2147483757" r:id="rId48"/>
    <p:sldLayoutId id="2147483758" r:id="rId49"/>
    <p:sldLayoutId id="2147483759" r:id="rId50"/>
    <p:sldLayoutId id="2147483760" r:id="rId51"/>
    <p:sldLayoutId id="2147483761" r:id="rId52"/>
    <p:sldLayoutId id="2147483762" r:id="rId53"/>
    <p:sldLayoutId id="2147483763" r:id="rId54"/>
    <p:sldLayoutId id="2147483764" r:id="rId55"/>
    <p:sldLayoutId id="2147483765" r:id="rId56"/>
    <p:sldLayoutId id="2147483766" r:id="rId57"/>
    <p:sldLayoutId id="2147483767" r:id="rId58"/>
    <p:sldLayoutId id="2147483768" r:id="rId59"/>
    <p:sldLayoutId id="2147483769" r:id="rId60"/>
  </p:sldLayoutIdLst>
  <p:transition spd="slow">
    <p:push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5.png"/><Relationship Id="rId6" Type="http://schemas.openxmlformats.org/officeDocument/2006/relationships/image" Target="../media/image2.jpg"/><Relationship Id="rId7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0.xml"/><Relationship Id="rId3" Type="http://schemas.openxmlformats.org/officeDocument/2006/relationships/hyperlink" Target="https://rm.coe.int/study-28-case-weighting-report-en/16809ede97" TargetMode="External"/><Relationship Id="rId4" Type="http://schemas.openxmlformats.org/officeDocument/2006/relationships/hyperlink" Target="http://www.judicium.it" TargetMode="Externa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1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0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p1"/>
          <p:cNvSpPr txBox="1"/>
          <p:nvPr>
            <p:ph idx="1" type="subTitle"/>
          </p:nvPr>
        </p:nvSpPr>
        <p:spPr>
          <a:xfrm>
            <a:off x="2334875" y="3771325"/>
            <a:ext cx="4417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900"/>
              <a:t>I </a:t>
            </a:r>
            <a:endParaRPr sz="1900"/>
          </a:p>
        </p:txBody>
      </p:sp>
      <p:sp>
        <p:nvSpPr>
          <p:cNvPr id="902" name="Google Shape;902;p1"/>
          <p:cNvSpPr txBox="1"/>
          <p:nvPr>
            <p:ph type="ctrTitle"/>
          </p:nvPr>
        </p:nvSpPr>
        <p:spPr>
          <a:xfrm>
            <a:off x="2196475" y="1457250"/>
            <a:ext cx="4754400" cy="222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"/>
              <a:t>Criteri per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LA PESATURA dei fascicoli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903" name="Google Shape;903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5100" y="268567"/>
            <a:ext cx="1667375" cy="440858"/>
          </a:xfrm>
          <a:prstGeom prst="rect">
            <a:avLst/>
          </a:prstGeom>
          <a:noFill/>
          <a:ln>
            <a:noFill/>
          </a:ln>
        </p:spPr>
      </p:pic>
      <p:pic>
        <p:nvPicPr>
          <p:cNvPr id="904" name="Google Shape;904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92350" y="268614"/>
            <a:ext cx="1667250" cy="440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05" name="Google Shape;905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178725" y="268575"/>
            <a:ext cx="1667476" cy="440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6" name="Google Shape;906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127026" y="298225"/>
            <a:ext cx="1088320" cy="53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7" name="Google Shape;907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676378" y="312688"/>
            <a:ext cx="1017224" cy="508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1" name="Shape 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" name="Google Shape;962;g25e13533f0b_1_37"/>
          <p:cNvSpPr txBox="1"/>
          <p:nvPr>
            <p:ph idx="1" type="subTitle"/>
          </p:nvPr>
        </p:nvSpPr>
        <p:spPr>
          <a:xfrm>
            <a:off x="606575" y="2794250"/>
            <a:ext cx="1951800" cy="186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Overpass"/>
                <a:ea typeface="Overpass"/>
                <a:cs typeface="Overpass"/>
                <a:sym typeface="Overpass"/>
              </a:rPr>
              <a:t>PRIMO LIVELLO: difficoltà </a:t>
            </a:r>
            <a:endParaRPr b="1" sz="2000"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Overpass"/>
                <a:ea typeface="Overpass"/>
                <a:cs typeface="Overpass"/>
                <a:sym typeface="Overpass"/>
              </a:rPr>
              <a:t>della materia trattata</a:t>
            </a:r>
            <a:endParaRPr b="1"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963" name="Google Shape;963;g25e13533f0b_1_37"/>
          <p:cNvSpPr txBox="1"/>
          <p:nvPr>
            <p:ph idx="3" type="subTitle"/>
          </p:nvPr>
        </p:nvSpPr>
        <p:spPr>
          <a:xfrm>
            <a:off x="6335975" y="2794250"/>
            <a:ext cx="1951800" cy="186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Overpass"/>
                <a:ea typeface="Overpass"/>
                <a:cs typeface="Overpass"/>
                <a:sym typeface="Overpass"/>
              </a:rPr>
              <a:t>TERZO LIVELLO</a:t>
            </a:r>
            <a:r>
              <a:rPr b="1" lang="en" sz="2000">
                <a:latin typeface="Overpass"/>
                <a:ea typeface="Overpass"/>
                <a:cs typeface="Overpass"/>
                <a:sym typeface="Overpass"/>
              </a:rPr>
              <a:t>: fattori di contesto e organizzativi</a:t>
            </a:r>
            <a:endParaRPr b="1" sz="2000"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964" name="Google Shape;964;g25e13533f0b_1_37"/>
          <p:cNvSpPr txBox="1"/>
          <p:nvPr>
            <p:ph idx="4" type="subTitle"/>
          </p:nvPr>
        </p:nvSpPr>
        <p:spPr>
          <a:xfrm>
            <a:off x="3355025" y="2571750"/>
            <a:ext cx="2184300" cy="208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Overpass"/>
                <a:ea typeface="Overpass"/>
                <a:cs typeface="Overpass"/>
                <a:sym typeface="Overpass"/>
              </a:rPr>
              <a:t>SECONDO LIVELLO</a:t>
            </a:r>
            <a:r>
              <a:rPr b="1" lang="en" sz="2000">
                <a:latin typeface="Overpass"/>
                <a:ea typeface="Overpass"/>
                <a:cs typeface="Overpass"/>
                <a:sym typeface="Overpass"/>
              </a:rPr>
              <a:t>: complessità processuale</a:t>
            </a:r>
            <a:endParaRPr b="1" sz="2000"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965" name="Google Shape;965;g25e13533f0b_1_37"/>
          <p:cNvSpPr txBox="1"/>
          <p:nvPr>
            <p:ph type="title"/>
          </p:nvPr>
        </p:nvSpPr>
        <p:spPr>
          <a:xfrm>
            <a:off x="95075" y="321150"/>
            <a:ext cx="8931000" cy="123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228600" lvl="0" marL="342900" marR="51435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Overpass"/>
              <a:ea typeface="Overpass"/>
              <a:cs typeface="Overpass"/>
              <a:sym typeface="Overpass"/>
            </a:endParaRPr>
          </a:p>
          <a:p>
            <a:pPr indent="228600" lvl="0" marL="342900" marR="51435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Overpass"/>
              <a:ea typeface="Overpass"/>
              <a:cs typeface="Overpass"/>
              <a:sym typeface="Overpass"/>
            </a:endParaRPr>
          </a:p>
          <a:p>
            <a:pPr indent="228600" lvl="0" marL="342900" marR="51435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Overpass"/>
                <a:ea typeface="Overpass"/>
                <a:cs typeface="Overpass"/>
                <a:sym typeface="Overpass"/>
              </a:rPr>
              <a:t>La metodologia proposta distingue tre differenti livelli di analisi</a:t>
            </a:r>
            <a:endParaRPr sz="4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9" name="Shape 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Google Shape;970;g257ef6626ac_0_101"/>
          <p:cNvSpPr txBox="1"/>
          <p:nvPr>
            <p:ph idx="2" type="title"/>
          </p:nvPr>
        </p:nvSpPr>
        <p:spPr>
          <a:xfrm>
            <a:off x="-100" y="2571750"/>
            <a:ext cx="9144000" cy="140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en" sz="6000"/>
              <a:t>Primo livello di analisi</a:t>
            </a:r>
            <a:endParaRPr sz="6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4" name="Shape 9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" name="Google Shape;975;g257bd5a547b_10_458"/>
          <p:cNvSpPr txBox="1"/>
          <p:nvPr>
            <p:ph idx="1" type="subTitle"/>
          </p:nvPr>
        </p:nvSpPr>
        <p:spPr>
          <a:xfrm>
            <a:off x="2844037" y="173833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976" name="Google Shape;976;g257bd5a547b_10_458"/>
          <p:cNvSpPr txBox="1"/>
          <p:nvPr>
            <p:ph idx="2" type="subTitle"/>
          </p:nvPr>
        </p:nvSpPr>
        <p:spPr>
          <a:xfrm>
            <a:off x="766875" y="2110195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977" name="Google Shape;977;g257bd5a547b_10_458"/>
          <p:cNvSpPr txBox="1"/>
          <p:nvPr>
            <p:ph idx="3" type="subTitle"/>
          </p:nvPr>
        </p:nvSpPr>
        <p:spPr>
          <a:xfrm>
            <a:off x="766887" y="1738347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978" name="Google Shape;978;g257bd5a547b_10_458"/>
          <p:cNvSpPr txBox="1"/>
          <p:nvPr>
            <p:ph idx="4" type="subTitle"/>
          </p:nvPr>
        </p:nvSpPr>
        <p:spPr>
          <a:xfrm>
            <a:off x="2844025" y="2109968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979" name="Google Shape;979;g257bd5a547b_10_458"/>
          <p:cNvSpPr txBox="1"/>
          <p:nvPr>
            <p:ph idx="5" type="subTitle"/>
          </p:nvPr>
        </p:nvSpPr>
        <p:spPr>
          <a:xfrm>
            <a:off x="4919363" y="173834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980" name="Google Shape;980;g257bd5a547b_10_458"/>
          <p:cNvSpPr txBox="1"/>
          <p:nvPr>
            <p:ph idx="6" type="subTitle"/>
          </p:nvPr>
        </p:nvSpPr>
        <p:spPr>
          <a:xfrm>
            <a:off x="6996513" y="2107626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981" name="Google Shape;981;g257bd5a547b_10_458"/>
          <p:cNvSpPr txBox="1"/>
          <p:nvPr>
            <p:ph idx="7" type="subTitle"/>
          </p:nvPr>
        </p:nvSpPr>
        <p:spPr>
          <a:xfrm>
            <a:off x="6996513" y="173833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982" name="Google Shape;982;g257bd5a547b_10_458"/>
          <p:cNvSpPr txBox="1"/>
          <p:nvPr>
            <p:ph idx="8" type="subTitle"/>
          </p:nvPr>
        </p:nvSpPr>
        <p:spPr>
          <a:xfrm>
            <a:off x="4919363" y="2109457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983" name="Google Shape;983;g257bd5a547b_10_458"/>
          <p:cNvSpPr txBox="1"/>
          <p:nvPr/>
        </p:nvSpPr>
        <p:spPr>
          <a:xfrm>
            <a:off x="110650" y="572100"/>
            <a:ext cx="8899800" cy="42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1" i="0" sz="19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" sz="19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Il PRIMO LIVELLO prende in considerazione il criterio </a:t>
            </a:r>
            <a:r>
              <a:rPr b="1" lang="en" sz="19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della </a:t>
            </a:r>
            <a:r>
              <a:rPr b="1" lang="en" sz="1900" u="sng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DIFFICOLTÀ DELLA MATERIA TRATTATA</a:t>
            </a:r>
            <a:r>
              <a:rPr b="1" lang="en" sz="19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, desunto da:</a:t>
            </a:r>
            <a:endParaRPr b="1" sz="1900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-3492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verpass"/>
              <a:buChar char="-"/>
            </a:pPr>
            <a:r>
              <a:rPr b="1" lang="en" sz="19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complessità delle questioni giuridiche;</a:t>
            </a:r>
            <a:endParaRPr b="1" sz="1900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-3492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verpass"/>
              <a:buChar char="-"/>
            </a:pPr>
            <a:r>
              <a:rPr b="1" lang="en" sz="19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stima del tempo medio di definizione dei procedimenti.</a:t>
            </a:r>
            <a:endParaRPr b="1" sz="1700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lang="en" sz="19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La prima fase persegue i seguenti obiettivi:</a:t>
            </a:r>
            <a:endParaRPr b="1" sz="1900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-3492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verpass"/>
              <a:buChar char="-"/>
            </a:pPr>
            <a:r>
              <a:rPr b="1" lang="en" sz="19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corretta</a:t>
            </a:r>
            <a:r>
              <a:rPr b="1" i="0" lang="en" sz="19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 allocazione delle risorse dell</a:t>
            </a:r>
            <a:r>
              <a:rPr b="1" lang="en" sz="19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’ufficio giudiziario;</a:t>
            </a:r>
            <a:endParaRPr b="1" sz="1900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-3492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verpass"/>
              <a:buChar char="-"/>
            </a:pPr>
            <a:r>
              <a:rPr b="1" lang="en" sz="19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adeguata gestione dei flussi in entrata;</a:t>
            </a:r>
            <a:endParaRPr b="1" sz="1900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-3492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verpass"/>
              <a:buChar char="-"/>
            </a:pPr>
            <a:r>
              <a:rPr b="1" i="0" lang="en" sz="19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auspicabile </a:t>
            </a:r>
            <a:r>
              <a:rPr b="1" lang="en" sz="19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abbattimento</a:t>
            </a:r>
            <a:r>
              <a:rPr b="1" i="0" lang="en" sz="19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 dei tempi di definizione dei procedimenti. </a:t>
            </a:r>
            <a:endParaRPr b="1" i="0" sz="17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en" sz="19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Il primo livello di analisi si rivolge prevalentemente al Presidente del Tribunale e/o al Presidente di Sezione, quali soggetti deputati alla gestione delle risorse dell’Ufficio giudiziario (</a:t>
            </a:r>
            <a:r>
              <a:rPr b="1" lang="en" sz="19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anche con riferimento ai carichi di lavoro delle strutture UPP</a:t>
            </a:r>
            <a:r>
              <a:rPr b="1" i="0" lang="en" sz="19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.</a:t>
            </a:r>
            <a:endParaRPr b="1" i="0" sz="19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984" name="Google Shape;984;g257bd5a547b_10_458"/>
          <p:cNvSpPr txBox="1"/>
          <p:nvPr/>
        </p:nvSpPr>
        <p:spPr>
          <a:xfrm>
            <a:off x="110650" y="103975"/>
            <a:ext cx="88998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PRIMO LIVELLO DI ANALISI</a:t>
            </a:r>
            <a:endParaRPr b="1" i="0" sz="27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8" name="Shape 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Google Shape;989;g257ef6626ac_0_131"/>
          <p:cNvSpPr txBox="1"/>
          <p:nvPr>
            <p:ph idx="2" type="title"/>
          </p:nvPr>
        </p:nvSpPr>
        <p:spPr>
          <a:xfrm>
            <a:off x="-100" y="2571750"/>
            <a:ext cx="9144000" cy="140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en">
                <a:highlight>
                  <a:schemeClr val="lt1"/>
                </a:highlight>
              </a:rPr>
              <a:t>CRITERIO: DIFFICOLT</a:t>
            </a:r>
            <a:r>
              <a:rPr lang="en">
                <a:highlight>
                  <a:schemeClr val="lt1"/>
                </a:highlight>
              </a:rPr>
              <a:t>à MATERIA</a:t>
            </a:r>
            <a:endParaRPr sz="6000"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3" name="Shape 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Google Shape;994;g257ef6626ac_0_28"/>
          <p:cNvSpPr txBox="1"/>
          <p:nvPr>
            <p:ph idx="1" type="subTitle"/>
          </p:nvPr>
        </p:nvSpPr>
        <p:spPr>
          <a:xfrm>
            <a:off x="2858900" y="236025"/>
            <a:ext cx="5885100" cy="455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300">
                <a:latin typeface="Overpass"/>
                <a:ea typeface="Overpass"/>
                <a:cs typeface="Overpass"/>
                <a:sym typeface="Overpass"/>
              </a:rPr>
              <a:t>LE SINGOLE MATERIE, DESUNTE DAI CODICI OGGETTO RICAVATI DALLA NOTA DI ISCRIZIONE A RUOLO, SONO RAGGRUPPATE MEDIANTE AGGREGAZIONE STATISTICA IN MACROMATERIE (CD. </a:t>
            </a:r>
            <a:r>
              <a:rPr i="1" lang="en" sz="2300">
                <a:latin typeface="Overpass"/>
                <a:ea typeface="Overpass"/>
                <a:cs typeface="Overpass"/>
                <a:sym typeface="Overpass"/>
              </a:rPr>
              <a:t>CLUSTER ANALYSIS</a:t>
            </a:r>
            <a:r>
              <a:rPr lang="en" sz="2300">
                <a:latin typeface="Overpass"/>
                <a:ea typeface="Overpass"/>
                <a:cs typeface="Overpass"/>
                <a:sym typeface="Overpass"/>
              </a:rPr>
              <a:t>: TECNICA DI RIDUZIONE DEI DATI CHE RAGGRUPPA CASI O VARIABILI IN BASE A MISURE DI SIMILARITÀ).</a:t>
            </a:r>
            <a:endParaRPr sz="2300"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995" name="Google Shape;995;g257ef6626ac_0_28"/>
          <p:cNvSpPr txBox="1"/>
          <p:nvPr>
            <p:ph type="title"/>
          </p:nvPr>
        </p:nvSpPr>
        <p:spPr>
          <a:xfrm>
            <a:off x="603150" y="1892800"/>
            <a:ext cx="2044200" cy="119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en"/>
              <a:t>MATERIA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9" name="Shape 9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Google Shape;1000;g25e13533f0b_1_45"/>
          <p:cNvSpPr txBox="1"/>
          <p:nvPr>
            <p:ph idx="2" type="title"/>
          </p:nvPr>
        </p:nvSpPr>
        <p:spPr>
          <a:xfrm>
            <a:off x="0" y="2674725"/>
            <a:ext cx="9144000" cy="12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en" sz="6000"/>
              <a:t>Secondo livello di analisi</a:t>
            </a:r>
            <a:endParaRPr sz="6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4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Google Shape;1005;g257bd5a547b_10_1376"/>
          <p:cNvSpPr txBox="1"/>
          <p:nvPr>
            <p:ph idx="1" type="subTitle"/>
          </p:nvPr>
        </p:nvSpPr>
        <p:spPr>
          <a:xfrm>
            <a:off x="2844037" y="173833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006" name="Google Shape;1006;g257bd5a547b_10_1376"/>
          <p:cNvSpPr txBox="1"/>
          <p:nvPr>
            <p:ph idx="2" type="subTitle"/>
          </p:nvPr>
        </p:nvSpPr>
        <p:spPr>
          <a:xfrm>
            <a:off x="766875" y="2110195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007" name="Google Shape;1007;g257bd5a547b_10_1376"/>
          <p:cNvSpPr txBox="1"/>
          <p:nvPr>
            <p:ph idx="3" type="subTitle"/>
          </p:nvPr>
        </p:nvSpPr>
        <p:spPr>
          <a:xfrm>
            <a:off x="766887" y="1738347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008" name="Google Shape;1008;g257bd5a547b_10_1376"/>
          <p:cNvSpPr txBox="1"/>
          <p:nvPr>
            <p:ph idx="4" type="subTitle"/>
          </p:nvPr>
        </p:nvSpPr>
        <p:spPr>
          <a:xfrm>
            <a:off x="2844025" y="2109968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009" name="Google Shape;1009;g257bd5a547b_10_1376"/>
          <p:cNvSpPr txBox="1"/>
          <p:nvPr>
            <p:ph idx="5" type="subTitle"/>
          </p:nvPr>
        </p:nvSpPr>
        <p:spPr>
          <a:xfrm>
            <a:off x="4919363" y="173834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010" name="Google Shape;1010;g257bd5a547b_10_1376"/>
          <p:cNvSpPr txBox="1"/>
          <p:nvPr>
            <p:ph idx="6" type="subTitle"/>
          </p:nvPr>
        </p:nvSpPr>
        <p:spPr>
          <a:xfrm>
            <a:off x="6996513" y="2107626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011" name="Google Shape;1011;g257bd5a547b_10_1376"/>
          <p:cNvSpPr txBox="1"/>
          <p:nvPr>
            <p:ph idx="7" type="subTitle"/>
          </p:nvPr>
        </p:nvSpPr>
        <p:spPr>
          <a:xfrm>
            <a:off x="6996513" y="173833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012" name="Google Shape;1012;g257bd5a547b_10_1376"/>
          <p:cNvSpPr txBox="1"/>
          <p:nvPr>
            <p:ph idx="8" type="subTitle"/>
          </p:nvPr>
        </p:nvSpPr>
        <p:spPr>
          <a:xfrm>
            <a:off x="4919363" y="2109457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013" name="Google Shape;1013;g257bd5a547b_10_1376"/>
          <p:cNvSpPr txBox="1"/>
          <p:nvPr/>
        </p:nvSpPr>
        <p:spPr>
          <a:xfrm>
            <a:off x="95075" y="754625"/>
            <a:ext cx="8915400" cy="45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 sz="1900">
                <a:solidFill>
                  <a:schemeClr val="dk1"/>
                </a:solidFill>
                <a:highlight>
                  <a:srgbClr val="FFFFFF"/>
                </a:highlight>
                <a:latin typeface="Overpass"/>
                <a:ea typeface="Overpass"/>
                <a:cs typeface="Overpass"/>
                <a:sym typeface="Overpass"/>
              </a:rPr>
              <a:t>Il </a:t>
            </a:r>
            <a:r>
              <a:rPr b="1" i="0" lang="en" sz="1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Overpass"/>
                <a:ea typeface="Overpass"/>
                <a:cs typeface="Overpass"/>
                <a:sym typeface="Overpass"/>
              </a:rPr>
              <a:t> SECONDO LIVELLO DI ANALISI consiste nella modifica del peso “primario” inizial</a:t>
            </a:r>
            <a:r>
              <a:rPr b="1" lang="en" sz="1900">
                <a:solidFill>
                  <a:schemeClr val="dk1"/>
                </a:solidFill>
                <a:highlight>
                  <a:srgbClr val="FFFFFF"/>
                </a:highlight>
                <a:latin typeface="Overpass"/>
                <a:ea typeface="Overpass"/>
                <a:cs typeface="Overpass"/>
                <a:sym typeface="Overpass"/>
              </a:rPr>
              <a:t>mente assegnato</a:t>
            </a:r>
            <a:r>
              <a:rPr b="1" i="0" lang="en" sz="1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Overpass"/>
                <a:ea typeface="Overpass"/>
                <a:cs typeface="Overpass"/>
                <a:sym typeface="Overpass"/>
              </a:rPr>
              <a:t>, al ricorrere di fattori di </a:t>
            </a:r>
            <a:r>
              <a:rPr b="1" lang="en" sz="1900" u="sng">
                <a:solidFill>
                  <a:schemeClr val="dk1"/>
                </a:solidFill>
                <a:highlight>
                  <a:srgbClr val="FFFFFF"/>
                </a:highlight>
                <a:latin typeface="Overpass"/>
                <a:ea typeface="Overpass"/>
                <a:cs typeface="Overpass"/>
                <a:sym typeface="Overpass"/>
              </a:rPr>
              <a:t>COMPLESSITÀ PROCESSUALE</a:t>
            </a:r>
            <a:r>
              <a:rPr b="1" lang="en" sz="1900" u="sng">
                <a:solidFill>
                  <a:schemeClr val="dk1"/>
                </a:solidFill>
                <a:highlight>
                  <a:srgbClr val="FFFFFF"/>
                </a:highlight>
                <a:latin typeface="Overpass"/>
                <a:ea typeface="Overpass"/>
                <a:cs typeface="Overpass"/>
                <a:sym typeface="Overpass"/>
              </a:rPr>
              <a:t>,</a:t>
            </a:r>
            <a:r>
              <a:rPr b="1" i="0" lang="en" sz="1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Overpass"/>
                <a:ea typeface="Overpass"/>
                <a:cs typeface="Overpass"/>
                <a:sym typeface="Overpass"/>
              </a:rPr>
              <a:t> che fungono da moltiplicatori</a:t>
            </a:r>
            <a:r>
              <a:rPr b="1" lang="en" sz="1900">
                <a:solidFill>
                  <a:schemeClr val="dk1"/>
                </a:solidFill>
                <a:highlight>
                  <a:srgbClr val="FFFFFF"/>
                </a:highlight>
                <a:latin typeface="Overpass"/>
                <a:ea typeface="Overpass"/>
                <a:cs typeface="Overpass"/>
                <a:sym typeface="Overpass"/>
              </a:rPr>
              <a:t>.</a:t>
            </a:r>
            <a:endParaRPr b="1" i="0" sz="1900" u="none" cap="none" strike="noStrike">
              <a:solidFill>
                <a:schemeClr val="dk1"/>
              </a:solidFill>
              <a:highlight>
                <a:srgbClr val="FFFFFF"/>
              </a:highlight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lang="en" sz="19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La seconda fase persegue i seguenti obiettivi:</a:t>
            </a:r>
            <a:endParaRPr b="1" sz="1900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-3492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verpass"/>
              <a:buChar char="-"/>
            </a:pPr>
            <a:r>
              <a:rPr b="1" lang="en" sz="19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efficientamento della gestione del ruolo;</a:t>
            </a:r>
            <a:endParaRPr b="1" sz="1900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-3492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verpass"/>
              <a:buChar char="-"/>
            </a:pPr>
            <a:r>
              <a:rPr b="1" lang="en" sz="19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migliore ripartizione del carico di lavoro;</a:t>
            </a:r>
            <a:endParaRPr b="1" sz="1900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-3492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verpass"/>
              <a:buChar char="-"/>
            </a:pPr>
            <a:r>
              <a:rPr b="1" lang="en" sz="19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abbattimento dei tempi di definizione dei procedimenti.</a:t>
            </a:r>
            <a:endParaRPr b="1" sz="1900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9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lang="en" sz="19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Il secondo livello di analisi si rivolge, prevalentemente, al singolo magistrato (giudice monocratico o istruttore), per una più efficiente gestione del suo ruolo, nonchè all’Ufficio per il processo per una corretta ripartizione dei compiti.</a:t>
            </a:r>
            <a:endParaRPr b="1" i="0" sz="19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014" name="Google Shape;1014;g257bd5a547b_10_1376"/>
          <p:cNvSpPr txBox="1"/>
          <p:nvPr/>
        </p:nvSpPr>
        <p:spPr>
          <a:xfrm>
            <a:off x="95075" y="154325"/>
            <a:ext cx="89154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i="0" lang="en" sz="27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SECONDO LIVELLO DI ANALISI</a:t>
            </a:r>
            <a:endParaRPr b="1" i="0" sz="27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8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g259c988d16b_4_15"/>
          <p:cNvSpPr txBox="1"/>
          <p:nvPr>
            <p:ph idx="1" type="subTitle"/>
          </p:nvPr>
        </p:nvSpPr>
        <p:spPr>
          <a:xfrm>
            <a:off x="3300425" y="1673035"/>
            <a:ext cx="17631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Overpass"/>
                <a:ea typeface="Overpass"/>
                <a:cs typeface="Overpass"/>
                <a:sym typeface="Overpass"/>
              </a:rPr>
              <a:t>NUMERO DELLE PARTI</a:t>
            </a:r>
            <a:endParaRPr b="1"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020" name="Google Shape;1020;g259c988d16b_4_15"/>
          <p:cNvSpPr txBox="1"/>
          <p:nvPr>
            <p:ph idx="2" type="subTitle"/>
          </p:nvPr>
        </p:nvSpPr>
        <p:spPr>
          <a:xfrm>
            <a:off x="3288575" y="3434200"/>
            <a:ext cx="21285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Overpass"/>
                <a:ea typeface="Overpass"/>
                <a:cs typeface="Overpass"/>
                <a:sym typeface="Overpass"/>
              </a:rPr>
              <a:t>MEZZI ISTRUTTORI RICHIESTI</a:t>
            </a:r>
            <a:endParaRPr b="1"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021" name="Google Shape;1021;g259c988d16b_4_15"/>
          <p:cNvSpPr txBox="1"/>
          <p:nvPr>
            <p:ph idx="3" type="subTitle"/>
          </p:nvPr>
        </p:nvSpPr>
        <p:spPr>
          <a:xfrm>
            <a:off x="5634581" y="243925"/>
            <a:ext cx="2988600" cy="53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Overpass"/>
                <a:ea typeface="Overpass"/>
                <a:cs typeface="Overpass"/>
                <a:sym typeface="Overpass"/>
              </a:rPr>
              <a:t>DOMANDE RICONVENZIONALI</a:t>
            </a:r>
            <a:endParaRPr b="1"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022" name="Google Shape;1022;g259c988d16b_4_15"/>
          <p:cNvSpPr txBox="1"/>
          <p:nvPr>
            <p:ph idx="4" type="subTitle"/>
          </p:nvPr>
        </p:nvSpPr>
        <p:spPr>
          <a:xfrm>
            <a:off x="3299525" y="758620"/>
            <a:ext cx="17649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Overpass"/>
                <a:ea typeface="Overpass"/>
                <a:cs typeface="Overpass"/>
                <a:sym typeface="Overpass"/>
              </a:rPr>
              <a:t>CHIAMATA IN CAUSA DI TERZI</a:t>
            </a:r>
            <a:endParaRPr b="1"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023" name="Google Shape;1023;g259c988d16b_4_15"/>
          <p:cNvSpPr txBox="1"/>
          <p:nvPr>
            <p:ph type="title"/>
          </p:nvPr>
        </p:nvSpPr>
        <p:spPr>
          <a:xfrm>
            <a:off x="713225" y="126025"/>
            <a:ext cx="2481900" cy="48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t/>
            </a:r>
            <a:endParaRPr sz="4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en" sz="4000"/>
              <a:t>CRITERI di complessità processuale </a:t>
            </a:r>
            <a:endParaRPr sz="4000"/>
          </a:p>
        </p:txBody>
      </p:sp>
      <p:sp>
        <p:nvSpPr>
          <p:cNvPr id="1024" name="Google Shape;1024;g259c988d16b_4_15"/>
          <p:cNvSpPr txBox="1"/>
          <p:nvPr/>
        </p:nvSpPr>
        <p:spPr>
          <a:xfrm>
            <a:off x="3288575" y="4348600"/>
            <a:ext cx="1831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2"/>
                </a:solidFill>
                <a:highlight>
                  <a:schemeClr val="dk1"/>
                </a:highlight>
                <a:latin typeface="Overpass"/>
                <a:ea typeface="Overpass"/>
                <a:cs typeface="Overpass"/>
                <a:sym typeface="Overpass"/>
              </a:rPr>
              <a:t>CONTUMACIA</a:t>
            </a:r>
            <a:endParaRPr b="1" i="0" sz="1400" u="none" cap="none" strike="noStrike">
              <a:solidFill>
                <a:schemeClr val="dk2"/>
              </a:solidFill>
              <a:highlight>
                <a:schemeClr val="dk1"/>
              </a:highlight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025" name="Google Shape;1025;g259c988d16b_4_15"/>
          <p:cNvSpPr txBox="1"/>
          <p:nvPr/>
        </p:nvSpPr>
        <p:spPr>
          <a:xfrm>
            <a:off x="5634586" y="1764850"/>
            <a:ext cx="2988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ECCEZIONI PREGIUDIZIALI E PRELIMINARI</a:t>
            </a:r>
            <a:endParaRPr b="1" i="0" sz="14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026" name="Google Shape;1026;g259c988d16b_4_15"/>
          <p:cNvSpPr txBox="1"/>
          <p:nvPr/>
        </p:nvSpPr>
        <p:spPr>
          <a:xfrm>
            <a:off x="5634571" y="2682163"/>
            <a:ext cx="344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highlight>
                  <a:schemeClr val="dk1"/>
                </a:highlight>
                <a:latin typeface="Overpass"/>
                <a:ea typeface="Overpass"/>
                <a:cs typeface="Overpass"/>
                <a:sym typeface="Overpass"/>
              </a:rPr>
              <a:t>SENTENZA NON DEFINITIVA</a:t>
            </a:r>
            <a:endParaRPr b="1" i="0" sz="1400" u="none" cap="none" strike="noStrike">
              <a:solidFill>
                <a:schemeClr val="lt1"/>
              </a:solidFill>
              <a:highlight>
                <a:schemeClr val="dk1"/>
              </a:highlight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027" name="Google Shape;1027;g259c988d16b_4_15"/>
          <p:cNvSpPr txBox="1"/>
          <p:nvPr/>
        </p:nvSpPr>
        <p:spPr>
          <a:xfrm>
            <a:off x="5634575" y="3808875"/>
            <a:ext cx="2128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VICENDE ANOMALE</a:t>
            </a:r>
            <a:endParaRPr b="1" i="0" sz="14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028" name="Google Shape;1028;g259c988d16b_4_15"/>
          <p:cNvSpPr txBox="1"/>
          <p:nvPr/>
        </p:nvSpPr>
        <p:spPr>
          <a:xfrm>
            <a:off x="5652450" y="3269125"/>
            <a:ext cx="344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CUMULO DI DOMANDE</a:t>
            </a:r>
            <a:endParaRPr b="1" i="0" sz="14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029" name="Google Shape;1029;g259c988d16b_4_15"/>
          <p:cNvSpPr txBox="1"/>
          <p:nvPr/>
        </p:nvSpPr>
        <p:spPr>
          <a:xfrm>
            <a:off x="5620025" y="4348600"/>
            <a:ext cx="344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NULLITÀ ATTI INTRODUTTIVI</a:t>
            </a:r>
            <a:endParaRPr b="1" i="0" sz="14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030" name="Google Shape;1030;g259c988d16b_4_15"/>
          <p:cNvSpPr txBox="1"/>
          <p:nvPr/>
        </p:nvSpPr>
        <p:spPr>
          <a:xfrm>
            <a:off x="3300425" y="243925"/>
            <a:ext cx="22101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VALORE DELLA CAUSA</a:t>
            </a:r>
            <a:endParaRPr b="1" i="0" sz="14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031" name="Google Shape;1031;g259c988d16b_4_15"/>
          <p:cNvSpPr txBox="1"/>
          <p:nvPr/>
        </p:nvSpPr>
        <p:spPr>
          <a:xfrm>
            <a:off x="5583125" y="1071750"/>
            <a:ext cx="2988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SERIALITÀ DELLA CAUSA</a:t>
            </a:r>
            <a:endParaRPr b="1" i="0" sz="14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032" name="Google Shape;1032;g259c988d16b_4_15"/>
          <p:cNvSpPr txBox="1"/>
          <p:nvPr/>
        </p:nvSpPr>
        <p:spPr>
          <a:xfrm>
            <a:off x="3320500" y="2673550"/>
            <a:ext cx="20091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2"/>
                </a:solidFill>
                <a:latin typeface="Overpass"/>
                <a:ea typeface="Overpass"/>
                <a:cs typeface="Overpass"/>
                <a:sym typeface="Overpass"/>
              </a:rPr>
              <a:t>CONDIZIONI DI PROCEDIBILITÀ</a:t>
            </a:r>
            <a:endParaRPr b="1" i="0" sz="1400" u="none" cap="none" strike="noStrike">
              <a:solidFill>
                <a:schemeClr val="dk2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6" name="Shape 10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Google Shape;1037;g257ef6626ac_0_40"/>
          <p:cNvSpPr txBox="1"/>
          <p:nvPr>
            <p:ph idx="1" type="subTitle"/>
          </p:nvPr>
        </p:nvSpPr>
        <p:spPr>
          <a:xfrm>
            <a:off x="2959950" y="419025"/>
            <a:ext cx="2968200" cy="2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400">
                <a:highlight>
                  <a:schemeClr val="lt1"/>
                </a:highlight>
                <a:latin typeface="Overpass"/>
                <a:ea typeface="Overpass"/>
                <a:cs typeface="Overpass"/>
                <a:sym typeface="Overpass"/>
              </a:rPr>
              <a:t>FINO A € 1.100,00</a:t>
            </a:r>
            <a:endParaRPr sz="1400">
              <a:highlight>
                <a:schemeClr val="lt1"/>
              </a:highlight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038" name="Google Shape;1038;g257ef6626ac_0_40"/>
          <p:cNvSpPr txBox="1"/>
          <p:nvPr>
            <p:ph idx="2" type="subTitle"/>
          </p:nvPr>
        </p:nvSpPr>
        <p:spPr>
          <a:xfrm>
            <a:off x="2953050" y="773675"/>
            <a:ext cx="5198700" cy="506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highlight>
                  <a:schemeClr val="lt1"/>
                </a:highlight>
                <a:latin typeface="Overpass"/>
                <a:ea typeface="Overpass"/>
                <a:cs typeface="Overpass"/>
                <a:sym typeface="Overpass"/>
              </a:rPr>
              <a:t>SUPERIORE A € 1.100,00 E FINO A € 5.200,00</a:t>
            </a:r>
            <a:endParaRPr b="1">
              <a:highlight>
                <a:schemeClr val="lt1"/>
              </a:highlight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039" name="Google Shape;1039;g257ef6626ac_0_40"/>
          <p:cNvSpPr txBox="1"/>
          <p:nvPr>
            <p:ph idx="3" type="subTitle"/>
          </p:nvPr>
        </p:nvSpPr>
        <p:spPr>
          <a:xfrm>
            <a:off x="2959938" y="2993839"/>
            <a:ext cx="5594400" cy="2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400">
                <a:highlight>
                  <a:schemeClr val="lt1"/>
                </a:highlight>
                <a:latin typeface="Overpass"/>
                <a:ea typeface="Overpass"/>
                <a:cs typeface="Overpass"/>
                <a:sym typeface="Overpass"/>
              </a:rPr>
              <a:t>SUPERIORE A € 260.000,00 E FINO A € 520.000,00</a:t>
            </a:r>
            <a:endParaRPr sz="1400">
              <a:highlight>
                <a:schemeClr val="lt1"/>
              </a:highlight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040" name="Google Shape;1040;g257ef6626ac_0_40"/>
          <p:cNvSpPr txBox="1"/>
          <p:nvPr>
            <p:ph idx="4" type="subTitle"/>
          </p:nvPr>
        </p:nvSpPr>
        <p:spPr>
          <a:xfrm>
            <a:off x="93525" y="4428075"/>
            <a:ext cx="8905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Overpass"/>
                <a:ea typeface="Overpass"/>
                <a:cs typeface="Overpass"/>
                <a:sym typeface="Overpass"/>
              </a:rPr>
              <a:t>Fonte: tabella del contributo unificato</a:t>
            </a:r>
            <a:endParaRPr b="1"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041" name="Google Shape;1041;g257ef6626ac_0_40"/>
          <p:cNvSpPr txBox="1"/>
          <p:nvPr>
            <p:ph idx="5" type="subTitle"/>
          </p:nvPr>
        </p:nvSpPr>
        <p:spPr>
          <a:xfrm>
            <a:off x="2953050" y="1468078"/>
            <a:ext cx="4860300" cy="2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400">
                <a:highlight>
                  <a:schemeClr val="lt1"/>
                </a:highlight>
                <a:latin typeface="Overpass"/>
                <a:ea typeface="Overpass"/>
                <a:cs typeface="Overpass"/>
                <a:sym typeface="Overpass"/>
              </a:rPr>
              <a:t>SUPERIORE A € 5.200,00 E FINO A € 26.000,00</a:t>
            </a:r>
            <a:endParaRPr sz="1400">
              <a:highlight>
                <a:schemeClr val="lt1"/>
              </a:highlight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042" name="Google Shape;1042;g257ef6626ac_0_40"/>
          <p:cNvSpPr txBox="1"/>
          <p:nvPr>
            <p:ph idx="6" type="subTitle"/>
          </p:nvPr>
        </p:nvSpPr>
        <p:spPr>
          <a:xfrm>
            <a:off x="2959938" y="3384902"/>
            <a:ext cx="51183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highlight>
                  <a:schemeClr val="lt1"/>
                </a:highlight>
                <a:latin typeface="Overpass"/>
                <a:ea typeface="Overpass"/>
                <a:cs typeface="Overpass"/>
                <a:sym typeface="Overpass"/>
              </a:rPr>
              <a:t>SUPERIORE A € 520.000,00</a:t>
            </a:r>
            <a:endParaRPr b="1">
              <a:highlight>
                <a:schemeClr val="lt1"/>
              </a:highlight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043" name="Google Shape;1043;g257ef6626ac_0_40"/>
          <p:cNvSpPr txBox="1"/>
          <p:nvPr>
            <p:ph type="title"/>
          </p:nvPr>
        </p:nvSpPr>
        <p:spPr>
          <a:xfrm>
            <a:off x="603150" y="1892800"/>
            <a:ext cx="2044200" cy="119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en"/>
              <a:t>VALORE della causa</a:t>
            </a:r>
            <a:endParaRPr/>
          </a:p>
        </p:txBody>
      </p:sp>
      <p:sp>
        <p:nvSpPr>
          <p:cNvPr id="1044" name="Google Shape;1044;g257ef6626ac_0_40"/>
          <p:cNvSpPr txBox="1"/>
          <p:nvPr>
            <p:ph idx="7" type="subTitle"/>
          </p:nvPr>
        </p:nvSpPr>
        <p:spPr>
          <a:xfrm>
            <a:off x="2959938" y="2250576"/>
            <a:ext cx="5118300" cy="503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highlight>
                  <a:schemeClr val="lt1"/>
                </a:highlight>
                <a:latin typeface="Overpass"/>
                <a:ea typeface="Overpass"/>
                <a:cs typeface="Overpass"/>
                <a:sym typeface="Overpass"/>
              </a:rPr>
              <a:t>SUPERIORE A € 52.000,00 E FINO A € 260.000,00</a:t>
            </a:r>
            <a:endParaRPr b="1">
              <a:highlight>
                <a:schemeClr val="lt1"/>
              </a:highlight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045" name="Google Shape;1045;g257ef6626ac_0_40"/>
          <p:cNvSpPr txBox="1"/>
          <p:nvPr>
            <p:ph idx="8" type="subTitle"/>
          </p:nvPr>
        </p:nvSpPr>
        <p:spPr>
          <a:xfrm>
            <a:off x="2959958" y="1900471"/>
            <a:ext cx="5118300" cy="2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400">
                <a:highlight>
                  <a:schemeClr val="lt1"/>
                </a:highlight>
                <a:latin typeface="Overpass"/>
                <a:ea typeface="Overpass"/>
                <a:cs typeface="Overpass"/>
                <a:sym typeface="Overpass"/>
              </a:rPr>
              <a:t>SUPERIORE A € 26.000,00 E FINO A € 52.000,00</a:t>
            </a:r>
            <a:endParaRPr sz="1400">
              <a:highlight>
                <a:schemeClr val="lt1"/>
              </a:highlight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046" name="Google Shape;1046;g257ef6626ac_0_40"/>
          <p:cNvSpPr txBox="1"/>
          <p:nvPr/>
        </p:nvSpPr>
        <p:spPr>
          <a:xfrm>
            <a:off x="2959938" y="3987315"/>
            <a:ext cx="4029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INDETERMINABILE</a:t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0" name="Shape 10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Google Shape;1051;g257ef6626ac_0_61"/>
          <p:cNvSpPr txBox="1"/>
          <p:nvPr>
            <p:ph idx="1" type="subTitle"/>
          </p:nvPr>
        </p:nvSpPr>
        <p:spPr>
          <a:xfrm>
            <a:off x="3659250" y="740625"/>
            <a:ext cx="31200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Giurisprudenza S.U.</a:t>
            </a:r>
            <a:endParaRPr/>
          </a:p>
        </p:txBody>
      </p:sp>
      <p:sp>
        <p:nvSpPr>
          <p:cNvPr id="1052" name="Google Shape;1052;g257ef6626ac_0_61"/>
          <p:cNvSpPr txBox="1"/>
          <p:nvPr>
            <p:ph idx="3" type="subTitle"/>
          </p:nvPr>
        </p:nvSpPr>
        <p:spPr>
          <a:xfrm>
            <a:off x="3659250" y="3611725"/>
            <a:ext cx="42237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Orientamento di merito uniforme all’interno della sezione</a:t>
            </a:r>
            <a:endParaRPr/>
          </a:p>
        </p:txBody>
      </p:sp>
      <p:sp>
        <p:nvSpPr>
          <p:cNvPr id="1053" name="Google Shape;1053;g257ef6626ac_0_61"/>
          <p:cNvSpPr txBox="1"/>
          <p:nvPr>
            <p:ph idx="5" type="subTitle"/>
          </p:nvPr>
        </p:nvSpPr>
        <p:spPr>
          <a:xfrm>
            <a:off x="3659250" y="1698950"/>
            <a:ext cx="4319400" cy="2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Orientamento di merito uniforme su scala nazionale</a:t>
            </a:r>
            <a:endParaRPr/>
          </a:p>
        </p:txBody>
      </p:sp>
      <p:sp>
        <p:nvSpPr>
          <p:cNvPr id="1054" name="Google Shape;1054;g257ef6626ac_0_61"/>
          <p:cNvSpPr txBox="1"/>
          <p:nvPr>
            <p:ph type="title"/>
          </p:nvPr>
        </p:nvSpPr>
        <p:spPr>
          <a:xfrm>
            <a:off x="603150" y="1892800"/>
            <a:ext cx="2044200" cy="119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en"/>
              <a:t>Serialità o meno della causa</a:t>
            </a:r>
            <a:endParaRPr/>
          </a:p>
        </p:txBody>
      </p:sp>
      <p:sp>
        <p:nvSpPr>
          <p:cNvPr id="1055" name="Google Shape;1055;g257ef6626ac_0_61"/>
          <p:cNvSpPr txBox="1"/>
          <p:nvPr>
            <p:ph idx="8" type="subTitle"/>
          </p:nvPr>
        </p:nvSpPr>
        <p:spPr>
          <a:xfrm>
            <a:off x="3659250" y="2658650"/>
            <a:ext cx="4319400" cy="2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Orientamento di merito uniforme su scala locale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1" name="Shape 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Google Shape;912;g257ef6626ac_0_90"/>
          <p:cNvSpPr txBox="1"/>
          <p:nvPr>
            <p:ph type="title"/>
          </p:nvPr>
        </p:nvSpPr>
        <p:spPr>
          <a:xfrm>
            <a:off x="2052200" y="2001425"/>
            <a:ext cx="1663200" cy="93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</a:pPr>
            <a:r>
              <a:rPr lang="en"/>
              <a:t>1</a:t>
            </a:r>
            <a:endParaRPr/>
          </a:p>
        </p:txBody>
      </p:sp>
      <p:sp>
        <p:nvSpPr>
          <p:cNvPr id="913" name="Google Shape;913;g257ef6626ac_0_90"/>
          <p:cNvSpPr txBox="1"/>
          <p:nvPr>
            <p:ph idx="2" type="title"/>
          </p:nvPr>
        </p:nvSpPr>
        <p:spPr>
          <a:xfrm>
            <a:off x="4468200" y="1703223"/>
            <a:ext cx="4321500" cy="123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/>
              <a:t>IL metodo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9" name="Shape 10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Google Shape;1060;g257ef6626ac_0_73"/>
          <p:cNvSpPr txBox="1"/>
          <p:nvPr>
            <p:ph idx="1" type="subTitle"/>
          </p:nvPr>
        </p:nvSpPr>
        <p:spPr>
          <a:xfrm>
            <a:off x="4800600" y="1352674"/>
            <a:ext cx="1627500" cy="21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MEDIAZIONE OBBLIGATORIA</a:t>
            </a:r>
            <a:endParaRPr/>
          </a:p>
        </p:txBody>
      </p:sp>
      <p:sp>
        <p:nvSpPr>
          <p:cNvPr id="1061" name="Google Shape;1061;g257ef6626ac_0_73"/>
          <p:cNvSpPr txBox="1"/>
          <p:nvPr>
            <p:ph idx="5" type="subTitle"/>
          </p:nvPr>
        </p:nvSpPr>
        <p:spPr>
          <a:xfrm>
            <a:off x="4799850" y="3758701"/>
            <a:ext cx="1629000" cy="2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/>
              <a:t>NEGOZIAZIONE ASSISTITA</a:t>
            </a:r>
            <a:endParaRPr/>
          </a:p>
        </p:txBody>
      </p:sp>
      <p:sp>
        <p:nvSpPr>
          <p:cNvPr id="1062" name="Google Shape;1062;g257ef6626ac_0_73"/>
          <p:cNvSpPr txBox="1"/>
          <p:nvPr>
            <p:ph type="title"/>
          </p:nvPr>
        </p:nvSpPr>
        <p:spPr>
          <a:xfrm>
            <a:off x="603150" y="1892800"/>
            <a:ext cx="2632500" cy="119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en" sz="4000"/>
              <a:t>Condizioni di procedibilità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6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7" name="Google Shape;1067;g2587a7c679e_1_50"/>
          <p:cNvGraphicFramePr/>
          <p:nvPr/>
        </p:nvGraphicFramePr>
        <p:xfrm>
          <a:off x="660399" y="53975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{DEF855C6-D7E5-46CD-AD6D-2D3558F91C8C}</a:tableStyleId>
              </a:tblPr>
              <a:tblGrid>
                <a:gridCol w="7971050"/>
              </a:tblGrid>
              <a:tr h="568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Overpass"/>
                          <a:ea typeface="Overpass"/>
                          <a:cs typeface="Overpass"/>
                          <a:sym typeface="Overpass"/>
                        </a:rPr>
                        <a:t>FATTORE DI COMPLESSITÀ</a:t>
                      </a:r>
                      <a:endParaRPr sz="1800" u="none" cap="none" strike="noStrike">
                        <a:latin typeface="Overpass"/>
                        <a:ea typeface="Overpass"/>
                        <a:cs typeface="Overpass"/>
                        <a:sym typeface="Overpass"/>
                      </a:endParaRPr>
                    </a:p>
                  </a:txBody>
                  <a:tcPr marT="45725" marB="45725" marR="91450" marL="91450"/>
                </a:tc>
              </a:tr>
              <a:tr h="588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DOMANDE RICONVENZIONALI</a:t>
                      </a:r>
                      <a:endParaRPr b="1" sz="1400" u="none" cap="none" strike="noStrike">
                        <a:solidFill>
                          <a:srgbClr val="FF0000"/>
                        </a:solidFill>
                      </a:endParaRPr>
                    </a:p>
                  </a:txBody>
                  <a:tcPr marT="45725" marB="45725" marR="91450" marL="91450" anchor="ctr"/>
                </a:tc>
              </a:tr>
              <a:tr h="588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CHIAMATA IN CAUSA DI TERZI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  <a:tr h="588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NUMERO DELLE PARTI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  <a:tr h="588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CUMULO DI DOMANDE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  <a:tr h="588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CONTUMACIA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  <a:tr h="588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UDIENZA IN FORMA CARTOLARE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2" name="Google Shape;1072;g2587a7c679e_1_58"/>
          <p:cNvGraphicFramePr/>
          <p:nvPr/>
        </p:nvGraphicFramePr>
        <p:xfrm>
          <a:off x="660399" y="53975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{DEF855C6-D7E5-46CD-AD6D-2D3558F91C8C}</a:tableStyleId>
              </a:tblPr>
              <a:tblGrid>
                <a:gridCol w="8091600"/>
              </a:tblGrid>
              <a:tr h="882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latin typeface="Overpass"/>
                          <a:ea typeface="Overpass"/>
                          <a:cs typeface="Overpass"/>
                          <a:sym typeface="Overpass"/>
                        </a:rPr>
                        <a:t>FATTORE DI COMPLESSITÀ</a:t>
                      </a:r>
                      <a:endParaRPr sz="2000" u="none" cap="none" strike="noStrike">
                        <a:latin typeface="Overpass"/>
                        <a:ea typeface="Overpass"/>
                        <a:cs typeface="Overpass"/>
                        <a:sym typeface="Overpass"/>
                      </a:endParaRPr>
                    </a:p>
                  </a:txBody>
                  <a:tcPr marT="45725" marB="45725" marR="91450" marL="91450"/>
                </a:tc>
              </a:tr>
              <a:tr h="1136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NULLITÀ ATTI INTRODUTTIVI:</a:t>
                      </a:r>
                      <a:endParaRPr b="1" sz="1400" u="none" cap="none" strike="noStrike"/>
                    </a:p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b="1" lang="en" sz="1400" u="none" cap="none" strike="noStrike"/>
                        <a:t>NULLITÀ  NOTIFICHE;</a:t>
                      </a:r>
                      <a:endParaRPr b="1" sz="1400" u="none" cap="none" strike="noStrike"/>
                    </a:p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-"/>
                      </a:pPr>
                      <a:r>
                        <a:rPr b="1" lang="en" sz="1400" u="none" cap="none" strike="noStrike"/>
                        <a:t>ALTRE IPOTESI;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  <a:tr h="1136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ECCEZIONE PREGIUDIZIALE E PRELIMINARE DI MERITO E DI RITO 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  <a:tr h="1136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SENTENZA NON DEFINITIVA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6" name="Shape 10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7" name="Google Shape;1077;g2587a7c679e_1_86"/>
          <p:cNvGraphicFramePr/>
          <p:nvPr/>
        </p:nvGraphicFramePr>
        <p:xfrm>
          <a:off x="660399" y="53975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{DEF855C6-D7E5-46CD-AD6D-2D3558F91C8C}</a:tableStyleId>
              </a:tblPr>
              <a:tblGrid>
                <a:gridCol w="8024625"/>
              </a:tblGrid>
              <a:tr h="657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TIPOLOGIA DOCUMENTO DEPOSITATO</a:t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05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FILE AUDIO</a:t>
                      </a:r>
                      <a:endParaRPr b="1" sz="1400" u="none" cap="none" strike="noStrike"/>
                    </a:p>
                  </a:txBody>
                  <a:tcPr marT="43100" marB="43100" marR="86200" marL="8620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57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FILE VIDEO</a:t>
                      </a:r>
                      <a:endParaRPr b="1" sz="1400" u="none" cap="none" strike="noStrike"/>
                    </a:p>
                  </a:txBody>
                  <a:tcPr marT="43100" marB="43100" marR="86200" marL="8620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2" name="Google Shape;1082;g2587a7c679e_1_62"/>
          <p:cNvGraphicFramePr/>
          <p:nvPr/>
        </p:nvGraphicFramePr>
        <p:xfrm>
          <a:off x="660399" y="53975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{DEF855C6-D7E5-46CD-AD6D-2D3558F91C8C}</a:tableStyleId>
              </a:tblPr>
              <a:tblGrid>
                <a:gridCol w="8038025"/>
              </a:tblGrid>
              <a:tr h="657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NUMERO DOCUMENTI</a:t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0550">
                <a:tc>
                  <a:txBody>
                    <a:bodyPr/>
                    <a:lstStyle/>
                    <a:p>
                      <a:pPr indent="0" lvl="0" marL="34290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DA 1 A 10 ALLEGATI X NUMERO DI PAGINE</a:t>
                      </a:r>
                      <a:endParaRPr b="1" sz="1400" u="none" cap="none" strike="noStrike"/>
                    </a:p>
                  </a:txBody>
                  <a:tcPr marT="43100" marB="43100" marR="86200" marL="8620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57825">
                <a:tc>
                  <a:txBody>
                    <a:bodyPr/>
                    <a:lstStyle/>
                    <a:p>
                      <a:pPr indent="0" lvl="0" marL="34290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DA 11 A 40 ALLEGATI X NUMERO DI PAGINE</a:t>
                      </a:r>
                      <a:endParaRPr b="1" sz="1400" u="none" cap="none" strike="noStrike"/>
                    </a:p>
                  </a:txBody>
                  <a:tcPr marT="43100" marB="43100" marR="86200" marL="8620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57825">
                <a:tc>
                  <a:txBody>
                    <a:bodyPr/>
                    <a:lstStyle/>
                    <a:p>
                      <a:pPr indent="0" lvl="0" marL="34290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DA 41 A 60 ALLEGATI X NUMERO DI PAGINE</a:t>
                      </a:r>
                      <a:endParaRPr b="1" sz="1400" u="none" cap="none" strike="noStrike"/>
                    </a:p>
                  </a:txBody>
                  <a:tcPr marT="43100" marB="43100" marR="86200" marL="8620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01175">
                <a:tc>
                  <a:txBody>
                    <a:bodyPr/>
                    <a:lstStyle/>
                    <a:p>
                      <a:pPr indent="0" lvl="0" marL="34290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DA 61 A 100 ALLEGATI X NUMERO DI PAGINE</a:t>
                      </a:r>
                      <a:endParaRPr b="1" sz="1400" u="none" cap="none" strike="noStrike"/>
                    </a:p>
                  </a:txBody>
                  <a:tcPr marT="43100" marB="43100" marR="86200" marL="8620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57825">
                <a:tc>
                  <a:txBody>
                    <a:bodyPr/>
                    <a:lstStyle/>
                    <a:p>
                      <a:pPr indent="0" lvl="0" marL="34290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OLTRE 100 ALLEGATI X NUMERO DI PAGINE</a:t>
                      </a:r>
                      <a:endParaRPr b="1" sz="1400" u="none" cap="none" strike="noStrike"/>
                    </a:p>
                  </a:txBody>
                  <a:tcPr marT="43100" marB="43100" marR="86200" marL="8620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6" name="Shape 10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7" name="Google Shape;1087;g2587a7c679e_1_70"/>
          <p:cNvGraphicFramePr/>
          <p:nvPr/>
        </p:nvGraphicFramePr>
        <p:xfrm>
          <a:off x="660399" y="53975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{DEF855C6-D7E5-46CD-AD6D-2D3558F91C8C}</a:tableStyleId>
              </a:tblPr>
              <a:tblGrid>
                <a:gridCol w="8024625"/>
              </a:tblGrid>
              <a:tr h="5309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TIPOLOGIA DI MEZZO ISTRUTTORIO RICHIESTO</a:t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8975">
                <a:tc>
                  <a:txBody>
                    <a:bodyPr/>
                    <a:lstStyle/>
                    <a:p>
                      <a:pPr indent="0" lvl="0" marL="34290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TESTIMONIANZA</a:t>
                      </a:r>
                      <a:endParaRPr b="1" sz="1400" u="none" cap="none" strike="noStrike"/>
                    </a:p>
                  </a:txBody>
                  <a:tcPr marT="43100" marB="43100" marR="86200" marL="8620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0975">
                <a:tc>
                  <a:txBody>
                    <a:bodyPr/>
                    <a:lstStyle/>
                    <a:p>
                      <a:pPr indent="0" lvl="0" marL="34290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CONSULENZA TECNICA D’UFFICIO</a:t>
                      </a:r>
                      <a:endParaRPr b="1" sz="1400" u="none" cap="none" strike="noStrike"/>
                    </a:p>
                  </a:txBody>
                  <a:tcPr marT="43100" marB="43100" marR="86200" marL="8620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0975">
                <a:tc>
                  <a:txBody>
                    <a:bodyPr/>
                    <a:lstStyle/>
                    <a:p>
                      <a:pPr indent="0" lvl="0" marL="34290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GIURAMENTO</a:t>
                      </a:r>
                      <a:endParaRPr b="1" sz="1400" u="none" cap="none" strike="noStrike"/>
                    </a:p>
                  </a:txBody>
                  <a:tcPr marT="43100" marB="43100" marR="86200" marL="8620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6700">
                <a:tc>
                  <a:txBody>
                    <a:bodyPr/>
                    <a:lstStyle/>
                    <a:p>
                      <a:pPr indent="0" lvl="0" marL="34290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INTERROGATORIO FORMALE</a:t>
                      </a:r>
                      <a:endParaRPr b="1" sz="1400" u="none" cap="none" strike="noStrike"/>
                    </a:p>
                  </a:txBody>
                  <a:tcPr marT="43100" marB="43100" marR="86200" marL="8620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0975">
                <a:tc>
                  <a:txBody>
                    <a:bodyPr/>
                    <a:lstStyle/>
                    <a:p>
                      <a:pPr indent="0" lvl="0" marL="34290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ORDINE DI ESIBIZIONE</a:t>
                      </a:r>
                      <a:endParaRPr b="1" sz="1400" u="none" cap="none" strike="noStrike"/>
                    </a:p>
                  </a:txBody>
                  <a:tcPr marT="43100" marB="43100" marR="86200" marL="8620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0975">
                <a:tc>
                  <a:txBody>
                    <a:bodyPr/>
                    <a:lstStyle/>
                    <a:p>
                      <a:pPr indent="0" lvl="0" marL="34290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QUERELA DI FALSO</a:t>
                      </a:r>
                      <a:endParaRPr b="1" sz="1400" u="none" cap="none" strike="noStrike"/>
                    </a:p>
                  </a:txBody>
                  <a:tcPr marT="43100" marB="43100" marR="86200" marL="8620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0975">
                <a:tc>
                  <a:txBody>
                    <a:bodyPr/>
                    <a:lstStyle/>
                    <a:p>
                      <a:pPr indent="0" lvl="0" marL="34290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VERIFICAZIONE SCRITTURA PRIVATA</a:t>
                      </a:r>
                      <a:endParaRPr b="1" sz="1400" u="none" cap="none" strike="noStrike"/>
                    </a:p>
                  </a:txBody>
                  <a:tcPr marT="43100" marB="43100" marR="86200" marL="8620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1" name="Shape 10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2" name="Google Shape;1092;g2587a7c679e_1_78"/>
          <p:cNvGraphicFramePr/>
          <p:nvPr/>
        </p:nvGraphicFramePr>
        <p:xfrm>
          <a:off x="660399" y="53975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{DEF855C6-D7E5-46CD-AD6D-2D3558F91C8C}</a:tableStyleId>
              </a:tblPr>
              <a:tblGrid>
                <a:gridCol w="8024625"/>
              </a:tblGrid>
              <a:tr h="5309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TIPOLOGIA DI MEZZO ISTRUTTORIO RICHIESTO</a:t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8975">
                <a:tc>
                  <a:txBody>
                    <a:bodyPr/>
                    <a:lstStyle/>
                    <a:p>
                      <a:pPr indent="0" lvl="0" marL="34290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ACQUISIZIONE CTU DI ATP</a:t>
                      </a:r>
                      <a:endParaRPr b="1" sz="1400" u="none" cap="none" strike="noStrike"/>
                    </a:p>
                  </a:txBody>
                  <a:tcPr marT="43100" marB="43100" marR="86200" marL="8620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0975">
                <a:tc>
                  <a:txBody>
                    <a:bodyPr/>
                    <a:lstStyle/>
                    <a:p>
                      <a:pPr indent="0" lvl="0" marL="34290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RENDIMENTO DEI CONTI</a:t>
                      </a:r>
                      <a:endParaRPr b="1" sz="1400" u="none" cap="none" strike="noStrike"/>
                    </a:p>
                  </a:txBody>
                  <a:tcPr marT="43100" marB="43100" marR="86200" marL="8620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6" name="Shape 10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7" name="Google Shape;1097;g2587a7c679e_1_82"/>
          <p:cNvGraphicFramePr/>
          <p:nvPr/>
        </p:nvGraphicFramePr>
        <p:xfrm>
          <a:off x="660399" y="3565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{DEF855C6-D7E5-46CD-AD6D-2D3558F91C8C}</a:tableStyleId>
              </a:tblPr>
              <a:tblGrid>
                <a:gridCol w="8024625"/>
              </a:tblGrid>
              <a:tr h="4467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FATTORE DI COMPLESSITÀ PER VICENDE ANOMALE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446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SOSPENSIONE</a:t>
                      </a:r>
                      <a:endParaRPr b="1" sz="1400" u="none" cap="none" strike="noStrike">
                        <a:solidFill>
                          <a:srgbClr val="FF0000"/>
                        </a:solidFill>
                      </a:endParaRPr>
                    </a:p>
                  </a:txBody>
                  <a:tcPr marT="45725" marB="45725" marR="91450" marL="91450" anchor="ctr"/>
                </a:tc>
              </a:tr>
              <a:tr h="446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INTERRUZIONE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  <a:tr h="446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ESTINZIONE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  <a:tr h="446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RIMESSIONE DELLA CAUSA SUL RUOLO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  <a:tr h="446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RIMESSIONE DELLA CAUSA IN ISTRUTTORIA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  <a:tr h="446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ASTENSIONE O RICUSAZIONE DEL GIUDICE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  <a:tr h="446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SOSTITUZIONE GIUDICE SUL RUOLO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  <a:tr h="446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RIMESSIONE IN TERMINI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  <a:tr h="446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QUESTIONE RILEVATA D’UFFICIO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1" name="Shape 1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Google Shape;1102;g257bd5a547b_1_15"/>
          <p:cNvSpPr txBox="1"/>
          <p:nvPr>
            <p:ph type="title"/>
          </p:nvPr>
        </p:nvSpPr>
        <p:spPr>
          <a:xfrm>
            <a:off x="713225" y="110650"/>
            <a:ext cx="2512500" cy="49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t/>
            </a:r>
            <a:endParaRPr sz="3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en" sz="3000"/>
              <a:t>CRITERI di complessità processuale SPECIFICI DEL SINGOLO RITO</a:t>
            </a:r>
            <a:endParaRPr sz="3000"/>
          </a:p>
        </p:txBody>
      </p:sp>
      <p:sp>
        <p:nvSpPr>
          <p:cNvPr id="1103" name="Google Shape;1103;g257bd5a547b_1_15"/>
          <p:cNvSpPr txBox="1"/>
          <p:nvPr/>
        </p:nvSpPr>
        <p:spPr>
          <a:xfrm>
            <a:off x="5900125" y="2957925"/>
            <a:ext cx="299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104" name="Google Shape;1104;g257bd5a547b_1_15"/>
          <p:cNvSpPr txBox="1"/>
          <p:nvPr/>
        </p:nvSpPr>
        <p:spPr>
          <a:xfrm>
            <a:off x="5930875" y="4055950"/>
            <a:ext cx="3237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105" name="Google Shape;1105;g257bd5a547b_1_15"/>
          <p:cNvSpPr txBox="1"/>
          <p:nvPr/>
        </p:nvSpPr>
        <p:spPr>
          <a:xfrm>
            <a:off x="2931775" y="533175"/>
            <a:ext cx="5751600" cy="28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Oltre ai criteri di complessità processuale comuni a tutti i riti, verranno analizzati i criteri di complessità processuale propri del </a:t>
            </a:r>
            <a:r>
              <a:rPr lang="en" sz="2000" u="sng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rito ordinario</a:t>
            </a:r>
            <a:r>
              <a:rPr lang="en" sz="20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 e del </a:t>
            </a:r>
            <a:r>
              <a:rPr lang="en" sz="2000" u="sng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rito semplificato,</a:t>
            </a:r>
            <a:r>
              <a:rPr lang="en" sz="20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 quali modalità alternative di introduzione della causa.</a:t>
            </a:r>
            <a:endParaRPr sz="2000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9" name="Shape 1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Google Shape;1110;g257bd5a547b_0_26"/>
          <p:cNvSpPr txBox="1"/>
          <p:nvPr>
            <p:ph idx="1" type="subTitle"/>
          </p:nvPr>
        </p:nvSpPr>
        <p:spPr>
          <a:xfrm>
            <a:off x="3397175" y="1563100"/>
            <a:ext cx="4402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Overpass"/>
                <a:ea typeface="Overpass"/>
                <a:cs typeface="Overpass"/>
                <a:sym typeface="Overpass"/>
              </a:rPr>
              <a:t>PASSAGGIO AL RITO SEMPLIFICATO</a:t>
            </a:r>
            <a:endParaRPr b="1"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111" name="Google Shape;1111;g257bd5a547b_0_26"/>
          <p:cNvSpPr txBox="1"/>
          <p:nvPr>
            <p:ph idx="2" type="subTitle"/>
          </p:nvPr>
        </p:nvSpPr>
        <p:spPr>
          <a:xfrm>
            <a:off x="3397175" y="2144288"/>
            <a:ext cx="4223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Overpass"/>
                <a:ea typeface="Overpass"/>
                <a:cs typeface="Overpass"/>
                <a:sym typeface="Overpass"/>
              </a:rPr>
              <a:t>ORDINANZE DI ACCOGLIMENTO E DI RIGETTO</a:t>
            </a:r>
            <a:endParaRPr b="1"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112" name="Google Shape;1112;g257bd5a547b_0_26"/>
          <p:cNvSpPr txBox="1"/>
          <p:nvPr>
            <p:ph idx="3" type="subTitle"/>
          </p:nvPr>
        </p:nvSpPr>
        <p:spPr>
          <a:xfrm>
            <a:off x="3397175" y="498000"/>
            <a:ext cx="5298600" cy="53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Overpass"/>
                <a:ea typeface="Overpass"/>
                <a:cs typeface="Overpass"/>
                <a:sym typeface="Overpass"/>
              </a:rPr>
              <a:t>NUMERO MEMORIE EX ART. 171-TER C.P.C. DEPOSITATE</a:t>
            </a:r>
            <a:endParaRPr b="1"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113" name="Google Shape;1113;g257bd5a547b_0_26"/>
          <p:cNvSpPr txBox="1"/>
          <p:nvPr>
            <p:ph idx="4" type="subTitle"/>
          </p:nvPr>
        </p:nvSpPr>
        <p:spPr>
          <a:xfrm>
            <a:off x="3397175" y="1023400"/>
            <a:ext cx="5039700" cy="53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Overpass"/>
                <a:ea typeface="Overpass"/>
                <a:cs typeface="Overpass"/>
                <a:sym typeface="Overpass"/>
              </a:rPr>
              <a:t>DIFFERIMENTO PRIMA UDIENZA</a:t>
            </a:r>
            <a:endParaRPr b="1"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114" name="Google Shape;1114;g257bd5a547b_0_26"/>
          <p:cNvSpPr txBox="1"/>
          <p:nvPr>
            <p:ph type="title"/>
          </p:nvPr>
        </p:nvSpPr>
        <p:spPr>
          <a:xfrm>
            <a:off x="713225" y="1269779"/>
            <a:ext cx="2930400" cy="14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en"/>
              <a:t>CRITERI SPECIFICI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en"/>
              <a:t>RITO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en"/>
              <a:t>ORDINARIO</a:t>
            </a:r>
            <a:endParaRPr/>
          </a:p>
        </p:txBody>
      </p:sp>
      <p:sp>
        <p:nvSpPr>
          <p:cNvPr id="1115" name="Google Shape;1115;g257bd5a547b_0_26"/>
          <p:cNvSpPr txBox="1"/>
          <p:nvPr/>
        </p:nvSpPr>
        <p:spPr>
          <a:xfrm>
            <a:off x="3422850" y="2704088"/>
            <a:ext cx="220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CONCILIAZIONE</a:t>
            </a:r>
            <a:endParaRPr b="1" i="0" sz="14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116" name="Google Shape;1116;g257bd5a547b_0_26"/>
          <p:cNvSpPr txBox="1"/>
          <p:nvPr/>
        </p:nvSpPr>
        <p:spPr>
          <a:xfrm>
            <a:off x="3415800" y="3235725"/>
            <a:ext cx="471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RIMESSIONE IN DECISIONE EX ART 187 C.P.C.</a:t>
            </a:r>
            <a:endParaRPr b="1" i="0" sz="14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117" name="Google Shape;1117;g257bd5a547b_0_26"/>
          <p:cNvSpPr txBox="1"/>
          <p:nvPr/>
        </p:nvSpPr>
        <p:spPr>
          <a:xfrm>
            <a:off x="3422850" y="3684850"/>
            <a:ext cx="511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FASE DECISORIA COLLEGIALE E MONOCRATICA</a:t>
            </a:r>
            <a:endParaRPr b="1" i="0" sz="14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118" name="Google Shape;1118;g257bd5a547b_0_26"/>
          <p:cNvSpPr txBox="1"/>
          <p:nvPr/>
        </p:nvSpPr>
        <p:spPr>
          <a:xfrm>
            <a:off x="3422850" y="4245300"/>
            <a:ext cx="545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CAUSE DI COMPETENZA COLLEGIALE 50-BIS C.P.C.</a:t>
            </a:r>
            <a:endParaRPr b="1" i="0" sz="14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7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g259c988d16b_1_1"/>
          <p:cNvSpPr txBox="1"/>
          <p:nvPr/>
        </p:nvSpPr>
        <p:spPr>
          <a:xfrm>
            <a:off x="446550" y="235750"/>
            <a:ext cx="8250900" cy="6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METODO DELPHI</a:t>
            </a:r>
            <a:endParaRPr b="1" i="0" sz="24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Metodo di valutazione volto a fornire una stima del tempo medio di lavoro necessario per la trattazione delle </a:t>
            </a:r>
            <a:r>
              <a:rPr b="1" lang="en" sz="24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diverse</a:t>
            </a:r>
            <a:r>
              <a:rPr b="1" i="0" lang="en" sz="24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 categorie di procedimenti, sulla base d</a:t>
            </a:r>
            <a:r>
              <a:rPr b="1" lang="en" sz="24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e</a:t>
            </a:r>
            <a:r>
              <a:rPr b="1" i="0" lang="en" sz="24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lla complessità giuridica delle materie/controversie trattate e d</a:t>
            </a:r>
            <a:r>
              <a:rPr b="1" lang="en" sz="24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e</a:t>
            </a:r>
            <a:r>
              <a:rPr b="1" i="0" lang="en" sz="24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lla tipologia di rito utilizzato.</a:t>
            </a:r>
            <a:endParaRPr b="1" i="0" sz="24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2" name="Shape 1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3" name="Google Shape;1123;g2587a7c679e_1_90"/>
          <p:cNvGraphicFramePr/>
          <p:nvPr/>
        </p:nvGraphicFramePr>
        <p:xfrm>
          <a:off x="660399" y="3565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{DEF855C6-D7E5-46CD-AD6D-2D3558F91C8C}</a:tableStyleId>
              </a:tblPr>
              <a:tblGrid>
                <a:gridCol w="8024625"/>
              </a:tblGrid>
              <a:tr h="446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FATTORE DI COMPLESSITÀ 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518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N° MEMORIE 171-TER C.P.C. DEPOSITATE</a:t>
                      </a:r>
                      <a:endParaRPr b="1" sz="1400" u="none" cap="none" strike="noStrike">
                        <a:solidFill>
                          <a:srgbClr val="FF0000"/>
                        </a:solidFill>
                      </a:endParaRPr>
                    </a:p>
                  </a:txBody>
                  <a:tcPr marT="45725" marB="45725" marR="91450" marL="91450" anchor="ctr"/>
                </a:tc>
              </a:tr>
              <a:tr h="518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DIFERIMENTO PRIMA UDIENZA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  <a:tr h="518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PASSAGGIO A RITO SEMPLIFICATO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  <a:tr h="518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ORDINANZE DI ACCOGLIMENTO E RIGETTO (ARTT. 183-TER E 183-QUATER CPC)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  <a:tr h="518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RIMESSIONE DELLA CAUSA IN DECISIONE EX ART. 187 C.P.C.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7" name="Shape 1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8" name="Google Shape;1128;g2587a7c679e_1_94"/>
          <p:cNvGraphicFramePr/>
          <p:nvPr/>
        </p:nvGraphicFramePr>
        <p:xfrm>
          <a:off x="577999" y="3565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{DEF855C6-D7E5-46CD-AD6D-2D3558F91C8C}</a:tableStyleId>
              </a:tblPr>
              <a:tblGrid>
                <a:gridCol w="8093625"/>
              </a:tblGrid>
              <a:tr h="6385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FATTORE DI COMPLESSITÀ 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85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RIMESSIONE DELLA CAUSA AL COLLEGIO</a:t>
                      </a:r>
                      <a:endParaRPr b="1"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85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RICHIESTA DI DISCUSSIONE ORALE 275 CPC</a:t>
                      </a:r>
                      <a:endParaRPr b="1"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85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RICHIESTA DI DISCUSSIONE ORALE 275BIS CPC</a:t>
                      </a:r>
                      <a:endParaRPr b="1"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85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RIMESSIONE DELLA CAUSA IN DECISIONE MONOCRATICO</a:t>
                      </a:r>
                      <a:endParaRPr b="1" sz="1400" u="none" cap="none" strike="noStrike"/>
                    </a:p>
                  </a:txBody>
                  <a:tcPr marT="45725" marB="45725" marR="91450" marL="91450" anchor="ctr"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6385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RICHIESTA DI DISCUSSIONE ORALE 281quinquies CPC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  <a:tr h="6385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RICHIESTA DI DISCUSSIONE ORALE 281sexies CPC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2" name="Shape 1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Google Shape;1133;g257bd5a547b_5_4"/>
          <p:cNvSpPr txBox="1"/>
          <p:nvPr>
            <p:ph idx="1" type="subTitle"/>
          </p:nvPr>
        </p:nvSpPr>
        <p:spPr>
          <a:xfrm>
            <a:off x="3469950" y="2841050"/>
            <a:ext cx="4402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Overpass"/>
                <a:ea typeface="Overpass"/>
                <a:cs typeface="Overpass"/>
                <a:sym typeface="Overpass"/>
              </a:rPr>
              <a:t>CONCESSIONE DELLE MEMORIE EX ART. 281 </a:t>
            </a:r>
            <a:r>
              <a:rPr b="1" i="1" lang="en">
                <a:latin typeface="Overpass"/>
                <a:ea typeface="Overpass"/>
                <a:cs typeface="Overpass"/>
                <a:sym typeface="Overpass"/>
              </a:rPr>
              <a:t>DUODECIES</a:t>
            </a:r>
            <a:r>
              <a:rPr b="1" lang="en">
                <a:latin typeface="Overpass"/>
                <a:ea typeface="Overpass"/>
                <a:cs typeface="Overpass"/>
                <a:sym typeface="Overpass"/>
              </a:rPr>
              <a:t>, COMMA 4°, C.P.C.</a:t>
            </a:r>
            <a:endParaRPr b="1"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134" name="Google Shape;1134;g257bd5a547b_5_4"/>
          <p:cNvSpPr txBox="1"/>
          <p:nvPr>
            <p:ph idx="3" type="subTitle"/>
          </p:nvPr>
        </p:nvSpPr>
        <p:spPr>
          <a:xfrm>
            <a:off x="3469950" y="441375"/>
            <a:ext cx="5298600" cy="53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Overpass"/>
                <a:ea typeface="Overpass"/>
                <a:cs typeface="Overpass"/>
                <a:sym typeface="Overpass"/>
              </a:rPr>
              <a:t>MUTAMENTO DEL RITO</a:t>
            </a:r>
            <a:endParaRPr b="1"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135" name="Google Shape;1135;g257bd5a547b_5_4"/>
          <p:cNvSpPr txBox="1"/>
          <p:nvPr>
            <p:ph idx="4" type="subTitle"/>
          </p:nvPr>
        </p:nvSpPr>
        <p:spPr>
          <a:xfrm>
            <a:off x="3469950" y="1698750"/>
            <a:ext cx="5039700" cy="53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>
                <a:latin typeface="Overpass"/>
                <a:ea typeface="Overpass"/>
                <a:cs typeface="Overpass"/>
                <a:sym typeface="Overpass"/>
              </a:rPr>
              <a:t>CHIAMATA IN CAUSA DEL TERZO DA PARTE DELL’ATTORE</a:t>
            </a:r>
            <a:endParaRPr b="1"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136" name="Google Shape;1136;g257bd5a547b_5_4"/>
          <p:cNvSpPr txBox="1"/>
          <p:nvPr>
            <p:ph type="title"/>
          </p:nvPr>
        </p:nvSpPr>
        <p:spPr>
          <a:xfrm>
            <a:off x="713225" y="1269779"/>
            <a:ext cx="2930400" cy="14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en"/>
              <a:t>CRITERI SPECIFICI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en"/>
              <a:t>RITO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en"/>
              <a:t>SEMPLIFICATO</a:t>
            </a:r>
            <a:endParaRPr/>
          </a:p>
        </p:txBody>
      </p:sp>
      <p:sp>
        <p:nvSpPr>
          <p:cNvPr id="1137" name="Google Shape;1137;g257bd5a547b_5_4"/>
          <p:cNvSpPr txBox="1"/>
          <p:nvPr/>
        </p:nvSpPr>
        <p:spPr>
          <a:xfrm>
            <a:off x="3431850" y="4059250"/>
            <a:ext cx="228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1" name="Shape 1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2" name="Google Shape;1142;g25f00cf1fa8_0_0"/>
          <p:cNvGraphicFramePr/>
          <p:nvPr/>
        </p:nvGraphicFramePr>
        <p:xfrm>
          <a:off x="577999" y="3565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{DEF855C6-D7E5-46CD-AD6D-2D3558F91C8C}</a:tableStyleId>
              </a:tblPr>
              <a:tblGrid>
                <a:gridCol w="8093625"/>
              </a:tblGrid>
              <a:tr h="6385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FATTORE DI COMPLESSITÀ 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85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/>
                        <a:t>MUTAMENTO DEL RITO</a:t>
                      </a:r>
                      <a:endParaRPr b="1"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85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/>
                        <a:t>CHIAMATA IN CAUSA DEL TERZO DA PARTE DELL’ATTORE</a:t>
                      </a:r>
                      <a:endParaRPr b="1"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85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/>
                        <a:t>CONCESSIONE DELLE MEMORIE </a:t>
                      </a:r>
                      <a:r>
                        <a:rPr b="1" i="1" lang="en"/>
                        <a:t>EX</a:t>
                      </a:r>
                      <a:r>
                        <a:rPr b="1" lang="en"/>
                        <a:t> ART. 281 </a:t>
                      </a:r>
                      <a:r>
                        <a:rPr b="1" i="1" lang="en"/>
                        <a:t>DUODECIES</a:t>
                      </a:r>
                      <a:r>
                        <a:rPr b="1" lang="en"/>
                        <a:t>, COMMA 4°, CPC</a:t>
                      </a:r>
                      <a:endParaRPr b="1"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6" name="Shape 1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" name="Google Shape;1147;g25e13533f0b_1_49"/>
          <p:cNvSpPr txBox="1"/>
          <p:nvPr>
            <p:ph idx="2" type="title"/>
          </p:nvPr>
        </p:nvSpPr>
        <p:spPr>
          <a:xfrm>
            <a:off x="0" y="2674725"/>
            <a:ext cx="9144000" cy="12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en" sz="6000"/>
              <a:t>terzo</a:t>
            </a:r>
            <a:r>
              <a:rPr lang="en" sz="6000"/>
              <a:t> livello di analisi</a:t>
            </a:r>
            <a:endParaRPr sz="60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1" name="Shape 1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" name="Google Shape;1152;g25e13533f0b_1_53"/>
          <p:cNvSpPr txBox="1"/>
          <p:nvPr>
            <p:ph idx="1" type="subTitle"/>
          </p:nvPr>
        </p:nvSpPr>
        <p:spPr>
          <a:xfrm>
            <a:off x="2844037" y="173833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153" name="Google Shape;1153;g25e13533f0b_1_53"/>
          <p:cNvSpPr txBox="1"/>
          <p:nvPr>
            <p:ph idx="2" type="subTitle"/>
          </p:nvPr>
        </p:nvSpPr>
        <p:spPr>
          <a:xfrm>
            <a:off x="766875" y="2110195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154" name="Google Shape;1154;g25e13533f0b_1_53"/>
          <p:cNvSpPr txBox="1"/>
          <p:nvPr>
            <p:ph idx="3" type="subTitle"/>
          </p:nvPr>
        </p:nvSpPr>
        <p:spPr>
          <a:xfrm>
            <a:off x="766887" y="1738347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155" name="Google Shape;1155;g25e13533f0b_1_53"/>
          <p:cNvSpPr txBox="1"/>
          <p:nvPr>
            <p:ph idx="4" type="subTitle"/>
          </p:nvPr>
        </p:nvSpPr>
        <p:spPr>
          <a:xfrm>
            <a:off x="2844025" y="2109968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156" name="Google Shape;1156;g25e13533f0b_1_53"/>
          <p:cNvSpPr txBox="1"/>
          <p:nvPr>
            <p:ph idx="5" type="subTitle"/>
          </p:nvPr>
        </p:nvSpPr>
        <p:spPr>
          <a:xfrm>
            <a:off x="4919363" y="173834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157" name="Google Shape;1157;g25e13533f0b_1_53"/>
          <p:cNvSpPr txBox="1"/>
          <p:nvPr>
            <p:ph idx="6" type="subTitle"/>
          </p:nvPr>
        </p:nvSpPr>
        <p:spPr>
          <a:xfrm>
            <a:off x="6996513" y="2107626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158" name="Google Shape;1158;g25e13533f0b_1_53"/>
          <p:cNvSpPr txBox="1"/>
          <p:nvPr>
            <p:ph idx="7" type="subTitle"/>
          </p:nvPr>
        </p:nvSpPr>
        <p:spPr>
          <a:xfrm>
            <a:off x="6996513" y="173833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159" name="Google Shape;1159;g25e13533f0b_1_53"/>
          <p:cNvSpPr txBox="1"/>
          <p:nvPr>
            <p:ph idx="8" type="subTitle"/>
          </p:nvPr>
        </p:nvSpPr>
        <p:spPr>
          <a:xfrm>
            <a:off x="4919363" y="2109457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160" name="Google Shape;1160;g25e13533f0b_1_53"/>
          <p:cNvSpPr txBox="1"/>
          <p:nvPr/>
        </p:nvSpPr>
        <p:spPr>
          <a:xfrm>
            <a:off x="95075" y="754625"/>
            <a:ext cx="8915400" cy="45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" sz="1900">
                <a:solidFill>
                  <a:schemeClr val="dk1"/>
                </a:solidFill>
                <a:highlight>
                  <a:srgbClr val="FFFFFF"/>
                </a:highlight>
                <a:latin typeface="Overpass"/>
                <a:ea typeface="Overpass"/>
                <a:cs typeface="Overpass"/>
                <a:sym typeface="Overpass"/>
              </a:rPr>
              <a:t>Il </a:t>
            </a:r>
            <a:r>
              <a:rPr b="1" i="0" lang="en" sz="1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Overpass"/>
                <a:ea typeface="Overpass"/>
                <a:cs typeface="Overpass"/>
                <a:sym typeface="Overpass"/>
              </a:rPr>
              <a:t> </a:t>
            </a:r>
            <a:r>
              <a:rPr b="1" lang="en" sz="1900">
                <a:solidFill>
                  <a:schemeClr val="dk1"/>
                </a:solidFill>
                <a:highlight>
                  <a:srgbClr val="FFFFFF"/>
                </a:highlight>
                <a:latin typeface="Overpass"/>
                <a:ea typeface="Overpass"/>
                <a:cs typeface="Overpass"/>
                <a:sym typeface="Overpass"/>
              </a:rPr>
              <a:t>TERZO</a:t>
            </a:r>
            <a:r>
              <a:rPr b="1" i="0" lang="en" sz="19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Overpass"/>
                <a:ea typeface="Overpass"/>
                <a:cs typeface="Overpass"/>
                <a:sym typeface="Overpass"/>
              </a:rPr>
              <a:t> LIVELLO DI ANALISI consiste nella modifica del peso ottenuto dalla somma</a:t>
            </a:r>
            <a:r>
              <a:rPr b="1" lang="en" sz="1900">
                <a:solidFill>
                  <a:schemeClr val="dk1"/>
                </a:solidFill>
                <a:highlight>
                  <a:srgbClr val="FFFFFF"/>
                </a:highlight>
                <a:latin typeface="Overpass"/>
                <a:ea typeface="Overpass"/>
                <a:cs typeface="Overpass"/>
                <a:sym typeface="Overpass"/>
              </a:rPr>
              <a:t>toria dei fattori analizzati nei primi due livelli, alla luce dei </a:t>
            </a:r>
            <a:r>
              <a:rPr b="1" lang="en" sz="1900" u="sng">
                <a:solidFill>
                  <a:schemeClr val="dk1"/>
                </a:solidFill>
                <a:highlight>
                  <a:srgbClr val="FFFFFF"/>
                </a:highlight>
                <a:latin typeface="Overpass"/>
                <a:ea typeface="Overpass"/>
                <a:cs typeface="Overpass"/>
                <a:sym typeface="Overpass"/>
              </a:rPr>
              <a:t>fattori di contesto</a:t>
            </a:r>
            <a:r>
              <a:rPr b="1" lang="en" sz="1900">
                <a:solidFill>
                  <a:schemeClr val="dk1"/>
                </a:solidFill>
                <a:highlight>
                  <a:srgbClr val="FFFFFF"/>
                </a:highlight>
                <a:latin typeface="Overpass"/>
                <a:ea typeface="Overpass"/>
                <a:cs typeface="Overpass"/>
                <a:sym typeface="Overpass"/>
              </a:rPr>
              <a:t> e di quelli </a:t>
            </a:r>
            <a:r>
              <a:rPr b="1" lang="en" sz="1900" u="sng">
                <a:solidFill>
                  <a:schemeClr val="dk1"/>
                </a:solidFill>
                <a:highlight>
                  <a:srgbClr val="FFFFFF"/>
                </a:highlight>
                <a:latin typeface="Overpass"/>
                <a:ea typeface="Overpass"/>
                <a:cs typeface="Overpass"/>
                <a:sym typeface="Overpass"/>
              </a:rPr>
              <a:t>organizzativi</a:t>
            </a:r>
            <a:r>
              <a:rPr b="1" lang="en" sz="1900">
                <a:solidFill>
                  <a:schemeClr val="dk1"/>
                </a:solidFill>
                <a:highlight>
                  <a:srgbClr val="FFFFFF"/>
                </a:highlight>
                <a:latin typeface="Overpass"/>
                <a:ea typeface="Overpass"/>
                <a:cs typeface="Overpass"/>
                <a:sym typeface="Overpass"/>
              </a:rPr>
              <a:t>.</a:t>
            </a:r>
            <a:endParaRPr b="1" i="0" sz="1900" u="none" cap="none" strike="noStrike">
              <a:solidFill>
                <a:schemeClr val="dk1"/>
              </a:solidFill>
              <a:highlight>
                <a:srgbClr val="FFFFFF"/>
              </a:highlight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lang="en" sz="19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La terza fase persegue i seguenti obiettivi:</a:t>
            </a:r>
            <a:endParaRPr b="1" sz="1900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-3492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verpass"/>
              <a:buChar char="-"/>
            </a:pPr>
            <a:r>
              <a:rPr b="1" lang="en" sz="19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efficientamento della gestione del ruolo;</a:t>
            </a:r>
            <a:endParaRPr b="1" sz="1900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-3492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verpass"/>
              <a:buChar char="-"/>
            </a:pPr>
            <a:r>
              <a:rPr b="1" lang="en" sz="19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migliore ripartizione del carico di lavoro;</a:t>
            </a:r>
            <a:endParaRPr b="1" sz="1900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-3492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verpass"/>
              <a:buChar char="-"/>
            </a:pPr>
            <a:r>
              <a:rPr b="1" lang="en" sz="19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abbattimento dei tempi di definizione dei procedimenti.</a:t>
            </a:r>
            <a:endParaRPr b="1" sz="1900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9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lang="en" sz="19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Il terzo livello di analisi si rivolge prevalentemente al Presidente del Tribunale e/o al Presidente di Sezione, quali soggetti deputati alla gestione delle risorse dell’Ufficio giudiziario.</a:t>
            </a:r>
            <a:endParaRPr b="1" sz="1900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  <p:sp>
        <p:nvSpPr>
          <p:cNvPr id="1161" name="Google Shape;1161;g25e13533f0b_1_53"/>
          <p:cNvSpPr txBox="1"/>
          <p:nvPr/>
        </p:nvSpPr>
        <p:spPr>
          <a:xfrm>
            <a:off x="95075" y="154325"/>
            <a:ext cx="89154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n" sz="2700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TERZO</a:t>
            </a:r>
            <a:r>
              <a:rPr b="1" i="0" lang="en" sz="27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 LIVELLO DI ANALISI</a:t>
            </a:r>
            <a:endParaRPr b="1" i="0" sz="27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5" name="Shape 1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6" name="Google Shape;1166;g259e90d77b5_3_0"/>
          <p:cNvSpPr txBox="1"/>
          <p:nvPr>
            <p:ph type="title"/>
          </p:nvPr>
        </p:nvSpPr>
        <p:spPr>
          <a:xfrm>
            <a:off x="242250" y="2161125"/>
            <a:ext cx="2270700" cy="7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en"/>
              <a:t>Fattori di contesto </a:t>
            </a:r>
            <a:endParaRPr/>
          </a:p>
        </p:txBody>
      </p:sp>
      <p:sp>
        <p:nvSpPr>
          <p:cNvPr id="1167" name="Google Shape;1167;g259e90d77b5_3_0"/>
          <p:cNvSpPr txBox="1"/>
          <p:nvPr/>
        </p:nvSpPr>
        <p:spPr>
          <a:xfrm>
            <a:off x="3323100" y="949450"/>
            <a:ext cx="5322900" cy="31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en" sz="21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I fattori di contesto analizzano la situazione e le peculiarità territoriali in cui opera il Tribunale di riferimento. </a:t>
            </a:r>
            <a:endParaRPr sz="2100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" sz="21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I</a:t>
            </a:r>
            <a:r>
              <a:rPr b="0" i="0" lang="en" sz="21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 parametri più rilevanti </a:t>
            </a:r>
            <a:r>
              <a:rPr lang="en" sz="21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sono</a:t>
            </a:r>
            <a:r>
              <a:rPr b="0" i="0" lang="en" sz="21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:</a:t>
            </a:r>
            <a:endParaRPr b="0" i="0" sz="21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-3619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Overpass"/>
              <a:buChar char="-"/>
            </a:pPr>
            <a:r>
              <a:rPr b="0" i="0" lang="en" sz="21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la grandezza del territorio;</a:t>
            </a:r>
            <a:endParaRPr b="0" i="0" sz="21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-3619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Overpass"/>
              <a:buChar char="-"/>
            </a:pPr>
            <a:r>
              <a:rPr b="0" i="0" lang="en" sz="21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composizione del territorio; </a:t>
            </a:r>
            <a:endParaRPr b="0" i="0" sz="21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-3619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Overpass"/>
              <a:buChar char="-"/>
            </a:pPr>
            <a:r>
              <a:rPr b="0" i="0" lang="en" sz="21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litigiosità del circondario</a:t>
            </a:r>
            <a:r>
              <a:rPr lang="en" sz="21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/</a:t>
            </a:r>
            <a:r>
              <a:rPr b="0" i="0" lang="en" sz="21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 distretto.</a:t>
            </a:r>
            <a:endParaRPr b="0" i="0" sz="21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1" name="Shape 1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72" name="Google Shape;1172;g259e90d77b5_3_451"/>
          <p:cNvGraphicFramePr/>
          <p:nvPr/>
        </p:nvGraphicFramePr>
        <p:xfrm>
          <a:off x="180799" y="1621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{DEF855C6-D7E5-46CD-AD6D-2D3558F91C8C}</a:tableStyleId>
              </a:tblPr>
              <a:tblGrid>
                <a:gridCol w="5353050"/>
                <a:gridCol w="3221075"/>
              </a:tblGrid>
              <a:tr h="583350"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PARAMETRI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INDICATORI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676675">
                <a:tc row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GRANDEZZA DEL TERRITORIO</a:t>
                      </a:r>
                      <a:endParaRPr b="1"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/>
                </a:tc>
                <a:tc rowSpan="2">
                  <a:txBody>
                    <a:bodyPr/>
                    <a:lstStyle/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●"/>
                      </a:pPr>
                      <a:r>
                        <a:rPr b="1" lang="en" sz="1400" u="none" cap="none" strike="noStrike"/>
                        <a:t>N° ABITANTI;</a:t>
                      </a:r>
                      <a:endParaRPr b="1" sz="1400" u="none" cap="none" strike="noStrike"/>
                    </a:p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●"/>
                      </a:pPr>
                      <a:r>
                        <a:rPr b="1" lang="en" sz="1400" u="none" cap="none" strike="noStrike"/>
                        <a:t>N° PROVINCE;</a:t>
                      </a:r>
                      <a:endParaRPr b="1" sz="1400" u="none" cap="none" strike="noStrike"/>
                    </a:p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●"/>
                      </a:pPr>
                      <a:r>
                        <a:rPr b="1" lang="en" sz="1400" u="none" cap="none" strike="noStrike"/>
                        <a:t>N° IMPRESE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  <a:tr h="631800">
                <a:tc vMerge="1"/>
                <a:tc vMerge="1"/>
              </a:tr>
              <a:tr h="676675">
                <a:tc row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COMPOSIZIONE DEL TERRITORIO </a:t>
                      </a:r>
                      <a:endParaRPr b="1"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/>
                </a:tc>
                <a:tc rowSpan="2">
                  <a:txBody>
                    <a:bodyPr/>
                    <a:lstStyle/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●"/>
                      </a:pPr>
                      <a:r>
                        <a:rPr b="1" lang="en" sz="1400" u="none" cap="none" strike="noStrike"/>
                        <a:t>N° IMPRESE MINORI/TOTALE IMPRESE (FATTURATO, DEBITI, ATTIVO PATRIMONIALE)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  <a:tr h="676675">
                <a:tc vMerge="1"/>
                <a:tc vMerge="1"/>
              </a:tr>
              <a:tr h="676675">
                <a:tc row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LITIGIOSITA’ DEL CIRCONDARIO</a:t>
                      </a:r>
                      <a:endParaRPr b="1"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/>
                </a:tc>
                <a:tc rowSpan="2">
                  <a:txBody>
                    <a:bodyPr/>
                    <a:lstStyle/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●"/>
                      </a:pPr>
                      <a:r>
                        <a:rPr b="1" lang="en" sz="1400" u="none" cap="none" strike="noStrike"/>
                        <a:t>% TASSO DI LITIGIOSITA’;</a:t>
                      </a:r>
                      <a:endParaRPr b="1" sz="1400" u="none" cap="none" strike="noStrike"/>
                    </a:p>
                    <a:p>
                      <a:pPr indent="-3175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Char char="●"/>
                      </a:pPr>
                      <a:r>
                        <a:rPr b="1" lang="en" sz="1400" u="none" cap="none" strike="noStrike"/>
                        <a:t>% MATERIA “X”/TOT MATERIE 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  <a:tr h="676675">
                <a:tc vMerge="1"/>
                <a:tc vMerge="1"/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6" name="Shape 1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" name="Google Shape;1177;g259e90d77b5_3_901"/>
          <p:cNvSpPr txBox="1"/>
          <p:nvPr>
            <p:ph type="title"/>
          </p:nvPr>
        </p:nvSpPr>
        <p:spPr>
          <a:xfrm>
            <a:off x="100175" y="2183550"/>
            <a:ext cx="2834100" cy="7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en"/>
              <a:t>Fattori organizzativi</a:t>
            </a:r>
            <a:endParaRPr/>
          </a:p>
        </p:txBody>
      </p:sp>
      <p:sp>
        <p:nvSpPr>
          <p:cNvPr id="1178" name="Google Shape;1178;g259e90d77b5_3_901"/>
          <p:cNvSpPr txBox="1"/>
          <p:nvPr/>
        </p:nvSpPr>
        <p:spPr>
          <a:xfrm>
            <a:off x="3192250" y="1435375"/>
            <a:ext cx="54762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en" sz="21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I fattori organizzativi analizzano l’organizzazione interna del singolo Tribunale, prendendo in considerazione:</a:t>
            </a:r>
            <a:endParaRPr b="0" i="0" sz="21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-3619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Overpass"/>
              <a:buChar char="-"/>
            </a:pPr>
            <a:r>
              <a:rPr b="0" i="0" lang="en" sz="21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Personale amministrativo e addetti UPP;</a:t>
            </a:r>
            <a:endParaRPr b="0" i="0" sz="21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-3619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Overpass"/>
              <a:buChar char="-"/>
            </a:pPr>
            <a:r>
              <a:rPr b="0" i="0" lang="en" sz="21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Personale di magistratura;</a:t>
            </a:r>
            <a:endParaRPr b="0" i="0" sz="21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-3619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Overpass"/>
              <a:buChar char="-"/>
            </a:pPr>
            <a:r>
              <a:rPr b="0" i="0" lang="en" sz="21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S</a:t>
            </a:r>
            <a:r>
              <a:rPr lang="en" sz="21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ingole sezioni</a:t>
            </a:r>
            <a:r>
              <a:rPr b="0" i="0" lang="en" sz="21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.</a:t>
            </a:r>
            <a:endParaRPr b="0" i="0" sz="21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2" name="Shape 1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3" name="Google Shape;1183;g259e90d77b5_3_1352"/>
          <p:cNvGraphicFramePr/>
          <p:nvPr/>
        </p:nvGraphicFramePr>
        <p:xfrm>
          <a:off x="396161" y="7248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{DEF855C6-D7E5-46CD-AD6D-2D3558F91C8C}</a:tableStyleId>
              </a:tblPr>
              <a:tblGrid>
                <a:gridCol w="5092800"/>
                <a:gridCol w="3064525"/>
              </a:tblGrid>
              <a:tr h="289375">
                <a:tc>
                  <a:txBody>
                    <a:bodyPr/>
                    <a:lstStyle/>
                    <a:p>
                      <a:pPr indent="0" lvl="0" marL="0" marR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PARAMETRI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INDICATORI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316125">
                <a:tc row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PERSONALE AMMINISTRATIVO/ADDETTI UPP</a:t>
                      </a:r>
                      <a:endParaRPr b="1"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/>
                </a:tc>
                <a:tc row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 u="none" cap="none" strike="noStrike"/>
                    </a:p>
                    <a:p>
                      <a:pPr indent="-29845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●"/>
                      </a:pPr>
                      <a:r>
                        <a:rPr b="1" lang="en" sz="1100" u="none" cap="none" strike="noStrike"/>
                        <a:t>COMPETENZE GIURIDICHE DEL PERSONALE ADDETTO UPP;</a:t>
                      </a:r>
                      <a:endParaRPr b="1" sz="1100" u="none" cap="none" strike="noStrike"/>
                    </a:p>
                    <a:p>
                      <a:pPr indent="-29845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●"/>
                      </a:pPr>
                      <a:r>
                        <a:rPr b="1" lang="en" sz="1100" u="none" cap="none" strike="noStrike"/>
                        <a:t>GRADO DI SCOPERTURA DELL’ORGANICO;</a:t>
                      </a:r>
                      <a:endParaRPr b="1" sz="1100" u="none" cap="none" strike="noStrike"/>
                    </a:p>
                    <a:p>
                      <a:pPr indent="-29845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●"/>
                      </a:pPr>
                      <a:r>
                        <a:rPr b="1" lang="en" sz="1100" u="none" cap="none" strike="noStrike"/>
                        <a:t>% TURN OVER</a:t>
                      </a:r>
                      <a:endParaRPr b="1" sz="1100" u="none" cap="none" strike="noStrike"/>
                    </a:p>
                  </a:txBody>
                  <a:tcPr marT="45725" marB="45725" marR="91450" marL="91450" anchor="ctr"/>
                </a:tc>
              </a:tr>
              <a:tr h="1391200">
                <a:tc vMerge="1"/>
                <a:tc vMerge="1"/>
              </a:tr>
              <a:tr h="316125">
                <a:tc row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PERSONALE DI MAGISTRATURA</a:t>
                      </a:r>
                      <a:endParaRPr b="1"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/>
                </a:tc>
                <a:tc row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 u="none" cap="none" strike="noStrike"/>
                    </a:p>
                    <a:p>
                      <a:pPr indent="-29845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●"/>
                      </a:pPr>
                      <a:r>
                        <a:rPr b="1" lang="en" sz="1100" u="none" cap="none" strike="noStrike"/>
                        <a:t>%TURN OVER;</a:t>
                      </a:r>
                      <a:endParaRPr b="1" sz="1100" u="none" cap="none" strike="noStrike"/>
                    </a:p>
                    <a:p>
                      <a:pPr indent="-29845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●"/>
                      </a:pPr>
                      <a:r>
                        <a:rPr b="1" lang="en" sz="1100" u="none" cap="none" strike="noStrike"/>
                        <a:t>GRADO DI SCOPERTURA DELL’ORGANICO;</a:t>
                      </a:r>
                      <a:endParaRPr b="1" sz="1100" u="none" cap="none" strike="noStrike"/>
                    </a:p>
                    <a:p>
                      <a:pPr indent="-29845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●"/>
                      </a:pPr>
                      <a:r>
                        <a:rPr b="1" lang="en" sz="1100" u="none" cap="none" strike="noStrike"/>
                        <a:t>ANNI DI SERVIZIO COMPLESSIVI;</a:t>
                      </a:r>
                      <a:endParaRPr b="1" sz="1100" u="none" cap="none" strike="noStrike"/>
                    </a:p>
                    <a:p>
                      <a:pPr indent="-29845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●"/>
                      </a:pPr>
                      <a:r>
                        <a:rPr b="1" lang="en" sz="1100" u="none" cap="none" strike="noStrike"/>
                        <a:t>ANNI DI SERVIZIO PRESTATI NEL TRIBUNALE DI RIFERIMENTO</a:t>
                      </a:r>
                      <a:endParaRPr b="1" sz="1100" u="none" cap="none" strike="noStrike"/>
                    </a:p>
                  </a:txBody>
                  <a:tcPr marT="45725" marB="45725" marR="91450" marL="91450" anchor="ctr"/>
                </a:tc>
              </a:tr>
              <a:tr h="1796300">
                <a:tc vMerge="1"/>
                <a:tc vMerge="1"/>
              </a:tr>
              <a:tr h="316125">
                <a:tc row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SEZIONI </a:t>
                      </a:r>
                      <a:endParaRPr b="1"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/>
                </a:tc>
                <a:tc rowSpan="2">
                  <a:txBody>
                    <a:bodyPr/>
                    <a:lstStyle/>
                    <a:p>
                      <a:pPr indent="-29845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●"/>
                      </a:pPr>
                      <a:r>
                        <a:rPr b="1" lang="en" sz="1100"/>
                        <a:t>SUDDIVISIONE IN SEZIONI;</a:t>
                      </a:r>
                      <a:endParaRPr b="1" sz="1100" u="none" cap="none" strike="noStrike"/>
                    </a:p>
                    <a:p>
                      <a:pPr indent="-29845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Char char="●"/>
                      </a:pPr>
                      <a:r>
                        <a:rPr b="1" lang="en" sz="1100" u="none" cap="none" strike="noStrike"/>
                        <a:t>PERSONALE CON FUNZIONI PROMISCUE</a:t>
                      </a:r>
                      <a:endParaRPr b="1" sz="1100" u="none" cap="none" strike="noStrike"/>
                    </a:p>
                  </a:txBody>
                  <a:tcPr marT="45725" marB="45725" marR="91450" marL="91450" anchor="ctr"/>
                </a:tc>
              </a:tr>
              <a:tr h="378375">
                <a:tc vMerge="1"/>
                <a:tc vMerge="1"/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2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g259c8df2baf_3_0"/>
          <p:cNvSpPr txBox="1"/>
          <p:nvPr/>
        </p:nvSpPr>
        <p:spPr>
          <a:xfrm>
            <a:off x="446550" y="235750"/>
            <a:ext cx="8250900" cy="8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en" sz="24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DELPHI CON INIZIALE STIMA DEI TEMPI E INTEGRAZIONE CON FATTORI DI COMPLESSITÀ</a:t>
            </a:r>
            <a:endParaRPr b="1" i="0" sz="24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La presente analisi muove dalla determinazione del peso iniziale del procedimento desunto dalla sola complessità della materia</a:t>
            </a:r>
            <a:r>
              <a:rPr b="1" lang="en" sz="24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, </a:t>
            </a:r>
            <a:r>
              <a:rPr b="1" i="0" lang="en" sz="24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cui vengono </a:t>
            </a:r>
            <a:r>
              <a:rPr b="1" lang="en" sz="24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applicati</a:t>
            </a:r>
            <a:r>
              <a:rPr b="1" i="0" lang="en" sz="24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 dei criteri “correttivi” </a:t>
            </a:r>
            <a:r>
              <a:rPr b="1" lang="en" sz="24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sia</a:t>
            </a:r>
            <a:r>
              <a:rPr b="1" i="0" lang="en" sz="24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 di carattere processuale </a:t>
            </a:r>
            <a:r>
              <a:rPr b="1" lang="en" sz="24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sia</a:t>
            </a:r>
            <a:r>
              <a:rPr b="1" i="0" lang="en" sz="24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 organizzativi e di contesto, tali da incidere sui tempi medi di definizione dei procedimenti. </a:t>
            </a:r>
            <a:endParaRPr b="1" i="0" sz="24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7" name="Shape 1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8" name="Google Shape;1188;g259c8df2baf_1_0"/>
          <p:cNvSpPr txBox="1"/>
          <p:nvPr>
            <p:ph idx="1" type="subTitle"/>
          </p:nvPr>
        </p:nvSpPr>
        <p:spPr>
          <a:xfrm>
            <a:off x="2844037" y="173833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189" name="Google Shape;1189;g259c8df2baf_1_0"/>
          <p:cNvSpPr txBox="1"/>
          <p:nvPr>
            <p:ph idx="2" type="subTitle"/>
          </p:nvPr>
        </p:nvSpPr>
        <p:spPr>
          <a:xfrm>
            <a:off x="766875" y="2110195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190" name="Google Shape;1190;g259c8df2baf_1_0"/>
          <p:cNvSpPr txBox="1"/>
          <p:nvPr>
            <p:ph idx="3" type="subTitle"/>
          </p:nvPr>
        </p:nvSpPr>
        <p:spPr>
          <a:xfrm>
            <a:off x="766887" y="1738347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191" name="Google Shape;1191;g259c8df2baf_1_0"/>
          <p:cNvSpPr txBox="1"/>
          <p:nvPr>
            <p:ph idx="4" type="subTitle"/>
          </p:nvPr>
        </p:nvSpPr>
        <p:spPr>
          <a:xfrm>
            <a:off x="2844025" y="2109968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192" name="Google Shape;1192;g259c8df2baf_1_0"/>
          <p:cNvSpPr txBox="1"/>
          <p:nvPr>
            <p:ph idx="5" type="subTitle"/>
          </p:nvPr>
        </p:nvSpPr>
        <p:spPr>
          <a:xfrm>
            <a:off x="4919363" y="173834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193" name="Google Shape;1193;g259c8df2baf_1_0"/>
          <p:cNvSpPr txBox="1"/>
          <p:nvPr>
            <p:ph idx="6" type="subTitle"/>
          </p:nvPr>
        </p:nvSpPr>
        <p:spPr>
          <a:xfrm>
            <a:off x="6996513" y="2107626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194" name="Google Shape;1194;g259c8df2baf_1_0"/>
          <p:cNvSpPr txBox="1"/>
          <p:nvPr>
            <p:ph idx="7" type="subTitle"/>
          </p:nvPr>
        </p:nvSpPr>
        <p:spPr>
          <a:xfrm>
            <a:off x="6996513" y="173833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195" name="Google Shape;1195;g259c8df2baf_1_0"/>
          <p:cNvSpPr txBox="1"/>
          <p:nvPr>
            <p:ph idx="8" type="subTitle"/>
          </p:nvPr>
        </p:nvSpPr>
        <p:spPr>
          <a:xfrm>
            <a:off x="4919363" y="2109457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196" name="Google Shape;1196;g259c8df2baf_1_0"/>
          <p:cNvSpPr txBox="1"/>
          <p:nvPr/>
        </p:nvSpPr>
        <p:spPr>
          <a:xfrm>
            <a:off x="124225" y="110650"/>
            <a:ext cx="8874600" cy="50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" sz="21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Bibliografia essenziale</a:t>
            </a:r>
            <a:endParaRPr b="1" i="0" sz="21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Benkin, S. and M. Fabri, Case weighting in European Judicial Systems, CEPEJ 2020(9), Strasburg, Council of Europe, 2020. </a:t>
            </a:r>
            <a:r>
              <a:rPr b="1" i="0" lang="en" sz="1400" u="none" cap="none" strike="noStrike">
                <a:solidFill>
                  <a:schemeClr val="dk1"/>
                </a:solidFill>
                <a:uFill>
                  <a:noFill/>
                </a:uFill>
                <a:latin typeface="Overpass"/>
                <a:ea typeface="Overpass"/>
                <a:cs typeface="Overpass"/>
                <a:sym typeface="Overpas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https://rm.coe.int/study-28-case-weighting-report-en/16809ede97</a:t>
            </a: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.</a:t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P. Biavati, </a:t>
            </a:r>
            <a:r>
              <a:rPr b="1" i="1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Elasticità e semplificazione: alcuni equivoci</a:t>
            </a: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, in </a:t>
            </a:r>
            <a:r>
              <a:rPr b="1" i="1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Riv. trim. dir. proc. civ.</a:t>
            </a: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, 2019, 1151 ss.</a:t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P. Biavati,</a:t>
            </a:r>
            <a:r>
              <a:rPr b="1" i="1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 Le recenti riforme e la complessità trascurata</a:t>
            </a: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, in </a:t>
            </a:r>
            <a:r>
              <a:rPr b="1" i="1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Riv. trim. dir. proc. civ., </a:t>
            </a: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2020, 453 ss.</a:t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E. Borselli-L. Dani, </a:t>
            </a:r>
            <a:r>
              <a:rPr b="1" i="1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L’organizzazione del lavoro del giudice alla luce della riforma del processo civile. Pesatura dei fascicoli e gestione della complessità delle controversie</a:t>
            </a: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, in </a:t>
            </a:r>
            <a:r>
              <a:rPr b="1" i="1" lang="en" sz="1400" u="none" cap="none" strike="noStrike">
                <a:solidFill>
                  <a:schemeClr val="dk1"/>
                </a:solidFill>
                <a:uFill>
                  <a:noFill/>
                </a:uFill>
                <a:latin typeface="Overpass"/>
                <a:ea typeface="Overpass"/>
                <a:cs typeface="Overpass"/>
                <a:sym typeface="Overpas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www.judicium.it</a:t>
            </a: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.</a:t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L. Cadiet, </a:t>
            </a:r>
            <a:r>
              <a:rPr b="1" i="1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Complessità e riforme del processo civile francese</a:t>
            </a: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, in </a:t>
            </a:r>
            <a:r>
              <a:rPr b="1" i="1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Riv. trim. dir. proc. civ.</a:t>
            </a: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, 2008, 1316 ss.</a:t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R.  Caponi, </a:t>
            </a:r>
            <a:r>
              <a:rPr b="1" i="1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Processo civile e nozione di controversia «complessa»: impieghi normativi</a:t>
            </a: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, in </a:t>
            </a:r>
            <a:r>
              <a:rPr b="1" i="1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Foro it.</a:t>
            </a: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, 2009, V, 136 ss.</a:t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R. Caponi, </a:t>
            </a:r>
            <a:r>
              <a:rPr b="1" i="1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Rigidità e flessibilità del processo civile</a:t>
            </a: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, in </a:t>
            </a:r>
            <a:r>
              <a:rPr b="1" i="1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Riv. dir. proc.</a:t>
            </a: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, 2016, 1142 ss.</a:t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D. Carlino, </a:t>
            </a:r>
            <a:r>
              <a:rPr b="1" i="1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La possibile individuazione dei carichi sostenibili: un percorso di approfondimento tra standard di rendimento e carichi esigibili</a:t>
            </a: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, in </a:t>
            </a:r>
            <a:r>
              <a:rPr b="1" i="1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www.rivistaildirittovivente.it</a:t>
            </a: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.</a:t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0" name="Shape 1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1" name="Google Shape;1201;g25db5e48d2f_0_12"/>
          <p:cNvSpPr txBox="1"/>
          <p:nvPr>
            <p:ph idx="1" type="subTitle"/>
          </p:nvPr>
        </p:nvSpPr>
        <p:spPr>
          <a:xfrm>
            <a:off x="2844037" y="173833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202" name="Google Shape;1202;g25db5e48d2f_0_12"/>
          <p:cNvSpPr txBox="1"/>
          <p:nvPr>
            <p:ph idx="2" type="subTitle"/>
          </p:nvPr>
        </p:nvSpPr>
        <p:spPr>
          <a:xfrm>
            <a:off x="766875" y="2110195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203" name="Google Shape;1203;g25db5e48d2f_0_12"/>
          <p:cNvSpPr txBox="1"/>
          <p:nvPr>
            <p:ph idx="3" type="subTitle"/>
          </p:nvPr>
        </p:nvSpPr>
        <p:spPr>
          <a:xfrm>
            <a:off x="766887" y="1738347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204" name="Google Shape;1204;g25db5e48d2f_0_12"/>
          <p:cNvSpPr txBox="1"/>
          <p:nvPr>
            <p:ph idx="4" type="subTitle"/>
          </p:nvPr>
        </p:nvSpPr>
        <p:spPr>
          <a:xfrm>
            <a:off x="2844025" y="2109968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205" name="Google Shape;1205;g25db5e48d2f_0_12"/>
          <p:cNvSpPr txBox="1"/>
          <p:nvPr>
            <p:ph idx="5" type="subTitle"/>
          </p:nvPr>
        </p:nvSpPr>
        <p:spPr>
          <a:xfrm>
            <a:off x="4919363" y="173834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206" name="Google Shape;1206;g25db5e48d2f_0_12"/>
          <p:cNvSpPr txBox="1"/>
          <p:nvPr>
            <p:ph idx="6" type="subTitle"/>
          </p:nvPr>
        </p:nvSpPr>
        <p:spPr>
          <a:xfrm>
            <a:off x="6996513" y="2107626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207" name="Google Shape;1207;g25db5e48d2f_0_12"/>
          <p:cNvSpPr txBox="1"/>
          <p:nvPr>
            <p:ph idx="7" type="subTitle"/>
          </p:nvPr>
        </p:nvSpPr>
        <p:spPr>
          <a:xfrm>
            <a:off x="6996513" y="1738336"/>
            <a:ext cx="1378800" cy="30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208" name="Google Shape;1208;g25db5e48d2f_0_12"/>
          <p:cNvSpPr txBox="1"/>
          <p:nvPr>
            <p:ph idx="8" type="subTitle"/>
          </p:nvPr>
        </p:nvSpPr>
        <p:spPr>
          <a:xfrm>
            <a:off x="4919363" y="2109457"/>
            <a:ext cx="13806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209" name="Google Shape;1209;g25db5e48d2f_0_12"/>
          <p:cNvSpPr txBox="1"/>
          <p:nvPr/>
        </p:nvSpPr>
        <p:spPr>
          <a:xfrm>
            <a:off x="124225" y="110650"/>
            <a:ext cx="8874600" cy="50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" sz="21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Bibliografia essenziale</a:t>
            </a:r>
            <a:endParaRPr b="1" i="0" sz="21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F. Cipriani, </a:t>
            </a:r>
            <a:r>
              <a:rPr b="1" i="1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Il processo civile italiano tra efficienze e garanzie</a:t>
            </a: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, in </a:t>
            </a:r>
            <a:r>
              <a:rPr b="1" i="1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Riv. trim. dir. proc. civ.</a:t>
            </a: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, 2002, 1243 ss.</a:t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A. Dondi, </a:t>
            </a:r>
            <a:r>
              <a:rPr b="1" i="1" lang="en" sz="14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Overpass"/>
                <a:ea typeface="Overpass"/>
                <a:cs typeface="Overpass"/>
                <a:sym typeface="Overpass"/>
              </a:rPr>
              <a:t>Questioni di efficienza della fase preparatoria del processo civile statunitense (e prospettive di riforma italiana)</a:t>
            </a:r>
            <a:r>
              <a:rPr b="1" i="0" lang="en" sz="14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Overpass"/>
                <a:ea typeface="Overpass"/>
                <a:cs typeface="Overpass"/>
                <a:sym typeface="Overpass"/>
              </a:rPr>
              <a:t>, in</a:t>
            </a:r>
            <a:r>
              <a:rPr b="1" i="1" lang="en" sz="14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Overpass"/>
                <a:ea typeface="Overpass"/>
                <a:cs typeface="Overpass"/>
                <a:sym typeface="Overpass"/>
              </a:rPr>
              <a:t> Riv. trim. dir. proc. civ.</a:t>
            </a:r>
            <a:r>
              <a:rPr b="1" i="0" lang="en" sz="14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Overpass"/>
                <a:ea typeface="Overpass"/>
                <a:cs typeface="Overpass"/>
                <a:sym typeface="Overpass"/>
              </a:rPr>
              <a:t>, 2003, 161 ss.</a:t>
            </a:r>
            <a:endParaRPr b="1" i="0" sz="1400" u="none" cap="none" strike="noStrike">
              <a:solidFill>
                <a:schemeClr val="dk1"/>
              </a:solidFill>
              <a:highlight>
                <a:schemeClr val="lt1"/>
              </a:highlight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highlight>
                <a:schemeClr val="lt1"/>
              </a:highlight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A. Dondi, </a:t>
            </a:r>
            <a:r>
              <a:rPr b="1" i="1" lang="en" sz="14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Overpass"/>
                <a:ea typeface="Overpass"/>
                <a:cs typeface="Overpass"/>
                <a:sym typeface="Overpass"/>
              </a:rPr>
              <a:t>Obiettivi e risultati della recente riforma del processo civile. La disciplina della cognizione a una prima lettura</a:t>
            </a:r>
            <a:r>
              <a:rPr b="1" i="0" lang="en" sz="14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Overpass"/>
                <a:ea typeface="Overpass"/>
                <a:cs typeface="Overpass"/>
                <a:sym typeface="Overpass"/>
              </a:rPr>
              <a:t>, in</a:t>
            </a:r>
            <a:r>
              <a:rPr b="1" i="1" lang="en" sz="14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Overpass"/>
                <a:ea typeface="Overpass"/>
                <a:cs typeface="Overpass"/>
                <a:sym typeface="Overpass"/>
              </a:rPr>
              <a:t> Riv. trim. dir. proc. civ.</a:t>
            </a:r>
            <a:r>
              <a:rPr b="1" i="0" lang="en" sz="14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Overpass"/>
                <a:ea typeface="Overpass"/>
                <a:cs typeface="Overpass"/>
                <a:sym typeface="Overpass"/>
              </a:rPr>
              <a:t>, 2021, 927 ss.</a:t>
            </a:r>
            <a:endParaRPr b="1" i="0" sz="1400" u="none" cap="none" strike="noStrike">
              <a:solidFill>
                <a:schemeClr val="dk1"/>
              </a:solidFill>
              <a:highlight>
                <a:schemeClr val="lt1"/>
              </a:highlight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A. Dondi (a cura di), </a:t>
            </a:r>
            <a:r>
              <a:rPr b="1" i="1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Elementi per una definizione di complessità processuale</a:t>
            </a: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, Milano, 2011.</a:t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M. Fabri, </a:t>
            </a:r>
            <a:r>
              <a:rPr b="1" i="1" lang="en" sz="14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Overpass"/>
                <a:ea typeface="Overpass"/>
                <a:cs typeface="Overpass"/>
                <a:sym typeface="Overpass"/>
              </a:rPr>
              <a:t>Metodi per la pesatura dei procedimenti giudiziari in Europa</a:t>
            </a:r>
            <a:r>
              <a:rPr b="1" i="0" lang="en" sz="14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Overpass"/>
                <a:ea typeface="Overpass"/>
                <a:cs typeface="Overpass"/>
                <a:sym typeface="Overpass"/>
              </a:rPr>
              <a:t>, in</a:t>
            </a:r>
            <a:r>
              <a:rPr b="1" i="1" lang="en" sz="14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Overpass"/>
                <a:ea typeface="Overpass"/>
                <a:cs typeface="Overpass"/>
                <a:sym typeface="Overpass"/>
              </a:rPr>
              <a:t> Questione giustizia, </a:t>
            </a:r>
            <a:r>
              <a:rPr b="1" i="0" lang="en" sz="14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Overpass"/>
                <a:ea typeface="Overpass"/>
                <a:cs typeface="Overpass"/>
                <a:sym typeface="Overpass"/>
              </a:rPr>
              <a:t>23 novembre 2020.</a:t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E. Fanesi, </a:t>
            </a:r>
            <a:r>
              <a:rPr b="1" i="1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Prove costituende e profili di complessità della controversia nel procedimento sommario e nel nuovo procedimento semplificato di cognizione</a:t>
            </a: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, in </a:t>
            </a:r>
            <a:r>
              <a:rPr b="1" i="1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Foro it.</a:t>
            </a: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, 2023, I, 1629 ss.</a:t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 </a:t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C. Gamba, </a:t>
            </a:r>
            <a:r>
              <a:rPr b="1" i="1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“Standards” di decisione e complessità dei fatti</a:t>
            </a: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, in </a:t>
            </a:r>
            <a:r>
              <a:rPr b="1" i="1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Riv. trim. dir. proc. civ.</a:t>
            </a: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, 2009, 259 ss.</a:t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rPr>
              <a:t>Gruppo di lavoro per la individuazione degli standard medi di definizione dei procedimenti, CSM, Quarta Commissione, Relazione finale – Settore civile, Catania – Roma, 2009.</a:t>
            </a:r>
            <a:endParaRPr b="0" i="0" sz="1400" u="none" cap="none" strike="noStrike">
              <a:solidFill>
                <a:srgbClr val="000000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highlight>
                <a:schemeClr val="lt1"/>
              </a:highlight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chemeClr val="dk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7" name="Shape 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Google Shape;928;g257bd5a547b_10_8"/>
          <p:cNvSpPr txBox="1"/>
          <p:nvPr/>
        </p:nvSpPr>
        <p:spPr>
          <a:xfrm>
            <a:off x="400600" y="126025"/>
            <a:ext cx="8529600" cy="488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" sz="25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Per determinare il peso dei procedimenti civili saranno utilizzati i seguenti criteri:</a:t>
            </a:r>
            <a:endParaRPr b="1" i="0" sz="25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25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-3873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Overpass"/>
              <a:buChar char="-"/>
            </a:pPr>
            <a:r>
              <a:rPr b="1" i="0" lang="en" sz="25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PESO INIZIALE: difficoltà della materia trattata, desunta </a:t>
            </a:r>
            <a:r>
              <a:rPr b="1" lang="en" sz="25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dalla</a:t>
            </a:r>
            <a:r>
              <a:rPr b="1" i="0" lang="en" sz="25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 complessità delle questioni giuridiche e </a:t>
            </a:r>
            <a:r>
              <a:rPr b="1" lang="en" sz="25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dal</a:t>
            </a:r>
            <a:r>
              <a:rPr b="1" i="0" lang="en" sz="25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l’impegno temporale necessario per la</a:t>
            </a:r>
            <a:r>
              <a:rPr b="1" lang="en" sz="25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 definizione</a:t>
            </a:r>
            <a:r>
              <a:rPr b="1" i="0" lang="en" sz="25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;</a:t>
            </a:r>
            <a:endParaRPr b="1" i="0" sz="25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t/>
            </a:r>
            <a:endParaRPr b="1" i="0" sz="25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-3873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Overpass"/>
              <a:buChar char="-"/>
            </a:pPr>
            <a:r>
              <a:rPr b="1" i="0" lang="en" sz="25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CORRETTIVI: complessità processuale (in itinere)</a:t>
            </a:r>
            <a:r>
              <a:rPr b="1" lang="en" sz="25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;</a:t>
            </a:r>
            <a:r>
              <a:rPr b="1" i="0" lang="en" sz="25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 fattori di contesto e organizzativi.</a:t>
            </a:r>
            <a:endParaRPr b="1" i="0" sz="25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4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 </a:t>
            </a:r>
            <a:endParaRPr b="0" i="0" sz="14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2" name="Shape 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Google Shape;933;g259c8df2baf_3_9"/>
          <p:cNvSpPr txBox="1"/>
          <p:nvPr/>
        </p:nvSpPr>
        <p:spPr>
          <a:xfrm>
            <a:off x="139475" y="90925"/>
            <a:ext cx="8905200" cy="49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20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Chi determina i pesi:</a:t>
            </a:r>
            <a:endParaRPr b="1" i="0" sz="20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20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Tanto i</a:t>
            </a:r>
            <a:r>
              <a:rPr b="0" i="0" lang="en" sz="20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l peso iniziale </a:t>
            </a:r>
            <a:r>
              <a:rPr lang="en" sz="20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quanto quello</a:t>
            </a:r>
            <a:r>
              <a:rPr b="0" i="0" lang="en" sz="20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 dei criteri correttivi </a:t>
            </a:r>
            <a:r>
              <a:rPr lang="en" sz="20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	di carattere processuale </a:t>
            </a:r>
            <a:r>
              <a:rPr b="0" i="0" lang="en" sz="20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saranno attribuiti </a:t>
            </a:r>
            <a:r>
              <a:rPr lang="en" sz="20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dai magistrati in servizio presso gli uffici giudiziari interessati dal Progetto e dal personale di ricerca dell’Università (con specifica esperienza nel campo del diritto processuale civile).</a:t>
            </a:r>
            <a:endParaRPr sz="2000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sz="2000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20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I dati così ottenuti verranno incrociati in modo da determinare il valore definitivo.</a:t>
            </a:r>
            <a:endParaRPr sz="2000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L’elaborazione degli indicatori e lo sviluppo dei parametri di contesto saranno il frutto del lavoro compiuto</a:t>
            </a:r>
            <a:r>
              <a:rPr lang="en" sz="20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, sulla base delle indicazioni fornite dai tribunali,</a:t>
            </a:r>
            <a:r>
              <a:rPr b="0" i="0" lang="en" sz="20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 d</a:t>
            </a:r>
            <a:r>
              <a:rPr lang="en" sz="20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al personale di ricerca</a:t>
            </a:r>
            <a:r>
              <a:rPr b="0" i="0" lang="en" sz="20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 universitario di ambito economico aziendale e statistico</a:t>
            </a:r>
            <a:r>
              <a:rPr lang="en" sz="20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, che</a:t>
            </a:r>
            <a:r>
              <a:rPr b="0" i="0" lang="en" sz="20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 si far</a:t>
            </a:r>
            <a:r>
              <a:rPr lang="en" sz="20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à</a:t>
            </a:r>
            <a:r>
              <a:rPr b="0" i="0" lang="en" sz="20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 carico anche della conversione in punteggi (c.d. </a:t>
            </a:r>
            <a:r>
              <a:rPr b="0" i="1" lang="en" sz="20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case weight</a:t>
            </a:r>
            <a:r>
              <a:rPr b="0" i="0" lang="en" sz="20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) dei risultati ottenuti</a:t>
            </a:r>
            <a:r>
              <a:rPr lang="en" sz="2000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.</a:t>
            </a:r>
            <a:endParaRPr b="0" i="0" sz="20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7" name="Shape 9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8" name="Google Shape;938;p5"/>
          <p:cNvSpPr txBox="1"/>
          <p:nvPr>
            <p:ph type="title"/>
          </p:nvPr>
        </p:nvSpPr>
        <p:spPr>
          <a:xfrm>
            <a:off x="2052200" y="2001425"/>
            <a:ext cx="1663200" cy="93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</a:pPr>
            <a:r>
              <a:rPr lang="en"/>
              <a:t>2</a:t>
            </a:r>
            <a:endParaRPr b="1"/>
          </a:p>
        </p:txBody>
      </p:sp>
      <p:sp>
        <p:nvSpPr>
          <p:cNvPr id="939" name="Google Shape;939;p5"/>
          <p:cNvSpPr txBox="1"/>
          <p:nvPr>
            <p:ph idx="2" type="title"/>
          </p:nvPr>
        </p:nvSpPr>
        <p:spPr>
          <a:xfrm>
            <a:off x="4454300" y="1753298"/>
            <a:ext cx="4321500" cy="123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/>
              <a:t>obiettivi</a:t>
            </a:r>
            <a:endParaRPr/>
          </a:p>
        </p:txBody>
      </p:sp>
    </p:spTree>
  </p:cSld>
  <p:clrMapOvr>
    <a:masterClrMapping/>
  </p:clrMapOvr>
  <p:transition spd="slow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3" name="Shape 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4" name="Google Shape;944;p24"/>
          <p:cNvPicPr preferRelativeResize="0"/>
          <p:nvPr/>
        </p:nvPicPr>
        <p:blipFill rotWithShape="1">
          <a:blip r:embed="rId3">
            <a:alphaModFix/>
          </a:blip>
          <a:srcRect b="0" l="21832" r="21825" t="0"/>
          <a:stretch/>
        </p:blipFill>
        <p:spPr>
          <a:xfrm>
            <a:off x="9525" y="0"/>
            <a:ext cx="515174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45" name="Google Shape;945;p24"/>
          <p:cNvSpPr txBox="1"/>
          <p:nvPr>
            <p:ph type="title"/>
          </p:nvPr>
        </p:nvSpPr>
        <p:spPr>
          <a:xfrm>
            <a:off x="6391950" y="1898400"/>
            <a:ext cx="2169300" cy="134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t/>
            </a:r>
            <a:endParaRPr sz="2500"/>
          </a:p>
        </p:txBody>
      </p:sp>
      <p:sp>
        <p:nvSpPr>
          <p:cNvPr id="946" name="Google Shape;946;p24"/>
          <p:cNvSpPr/>
          <p:nvPr/>
        </p:nvSpPr>
        <p:spPr>
          <a:xfrm>
            <a:off x="166346" y="357550"/>
            <a:ext cx="8518800" cy="448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7" name="Google Shape;947;p24"/>
          <p:cNvSpPr txBox="1"/>
          <p:nvPr>
            <p:ph idx="4294967295" type="subTitle"/>
          </p:nvPr>
        </p:nvSpPr>
        <p:spPr>
          <a:xfrm>
            <a:off x="185050" y="357550"/>
            <a:ext cx="8518800" cy="44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683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Overpass"/>
              <a:buAutoNum type="arabicPeriod"/>
            </a:pPr>
            <a:r>
              <a:rPr b="1" i="0" lang="en" sz="22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CORRETTA ALLOCAZIONE DELLE RISORSE DELL’UFFICIO GIUDIZIARIO;</a:t>
            </a:r>
            <a:endParaRPr b="1" i="0" sz="22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-3683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Overpass"/>
              <a:buAutoNum type="arabicPeriod"/>
            </a:pPr>
            <a:r>
              <a:rPr b="1" i="0" lang="en" sz="22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ADEGUATA GESTIONE DEI FLUSSI IN ENTRATA;</a:t>
            </a:r>
            <a:endParaRPr b="1" i="0" sz="22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-3683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Overpass"/>
              <a:buAutoNum type="arabicPeriod"/>
            </a:pPr>
            <a:r>
              <a:rPr b="1" i="0" lang="en" sz="22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ABBATTIMENTO DEI TEMPI DI DEFINIZIONE DEI PROCEDIMENTI;</a:t>
            </a:r>
            <a:endParaRPr b="1" i="0" sz="22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-3683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Overpass"/>
              <a:buAutoNum type="arabicPeriod"/>
            </a:pPr>
            <a:r>
              <a:rPr b="1" i="0" lang="en" sz="22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EFFICIENTAMENTO DELLA GESTIONE DEL RUOLO;</a:t>
            </a:r>
            <a:endParaRPr b="1" i="0" sz="22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-3683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Overpass"/>
              <a:buAutoNum type="arabicPeriod"/>
            </a:pPr>
            <a:r>
              <a:rPr b="1" i="0" lang="en" sz="22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MIGLIORE RIPARTIZIONE DEL CARICO DI LAVORO </a:t>
            </a:r>
            <a:r>
              <a:rPr b="1" lang="en" sz="2200">
                <a:solidFill>
                  <a:schemeClr val="lt1"/>
                </a:solidFill>
              </a:rPr>
              <a:t>TRA I FUNZIONARI ADDETTI ALL’U.P.P</a:t>
            </a:r>
            <a:r>
              <a:rPr b="1" i="0" lang="en" sz="2200" u="none" cap="none" strike="noStrike">
                <a:solidFill>
                  <a:schemeClr val="lt1"/>
                </a:solidFill>
                <a:latin typeface="Overpass"/>
                <a:ea typeface="Overpass"/>
                <a:cs typeface="Overpass"/>
                <a:sym typeface="Overpass"/>
              </a:rPr>
              <a:t>.</a:t>
            </a:r>
            <a:endParaRPr b="1" i="0" sz="22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verpass"/>
              <a:buNone/>
            </a:pPr>
            <a:r>
              <a:t/>
            </a:r>
            <a:endParaRPr b="0" i="0" sz="1700" u="none" cap="none" strike="noStrike">
              <a:solidFill>
                <a:schemeClr val="lt1"/>
              </a:solidFill>
              <a:latin typeface="Overpass"/>
              <a:ea typeface="Overpass"/>
              <a:cs typeface="Overpass"/>
              <a:sym typeface="Overpass"/>
            </a:endParaRPr>
          </a:p>
        </p:txBody>
      </p:sp>
      <p:grpSp>
        <p:nvGrpSpPr>
          <p:cNvPr id="948" name="Google Shape;948;p24"/>
          <p:cNvGrpSpPr/>
          <p:nvPr/>
        </p:nvGrpSpPr>
        <p:grpSpPr>
          <a:xfrm flipH="1">
            <a:off x="89128" y="101275"/>
            <a:ext cx="5083117" cy="4935100"/>
            <a:chOff x="4571486" y="101275"/>
            <a:chExt cx="4473000" cy="4935100"/>
          </a:xfrm>
        </p:grpSpPr>
        <p:cxnSp>
          <p:nvCxnSpPr>
            <p:cNvPr id="949" name="Google Shape;949;p24"/>
            <p:cNvCxnSpPr/>
            <p:nvPr/>
          </p:nvCxnSpPr>
          <p:spPr>
            <a:xfrm rot="10800000">
              <a:off x="9032861" y="108900"/>
              <a:ext cx="0" cy="491970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50" name="Google Shape;950;p24"/>
            <p:cNvCxnSpPr/>
            <p:nvPr/>
          </p:nvCxnSpPr>
          <p:spPr>
            <a:xfrm>
              <a:off x="4571486" y="5036375"/>
              <a:ext cx="4473000" cy="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51" name="Google Shape;951;p24"/>
            <p:cNvCxnSpPr/>
            <p:nvPr/>
          </p:nvCxnSpPr>
          <p:spPr>
            <a:xfrm>
              <a:off x="4571486" y="101275"/>
              <a:ext cx="4473000" cy="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5" name="Shape 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Google Shape;956;g25e13533f0b_1_4"/>
          <p:cNvSpPr txBox="1"/>
          <p:nvPr>
            <p:ph type="title"/>
          </p:nvPr>
        </p:nvSpPr>
        <p:spPr>
          <a:xfrm>
            <a:off x="1896350" y="1923500"/>
            <a:ext cx="1663200" cy="93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</a:pPr>
            <a:r>
              <a:rPr lang="en"/>
              <a:t>3</a:t>
            </a:r>
            <a:endParaRPr/>
          </a:p>
        </p:txBody>
      </p:sp>
      <p:sp>
        <p:nvSpPr>
          <p:cNvPr id="957" name="Google Shape;957;g25e13533f0b_1_4"/>
          <p:cNvSpPr txBox="1"/>
          <p:nvPr>
            <p:ph idx="2" type="title"/>
          </p:nvPr>
        </p:nvSpPr>
        <p:spPr>
          <a:xfrm>
            <a:off x="3757850" y="1774400"/>
            <a:ext cx="7901400" cy="123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8700"/>
              <a:t>Livelli analisi</a:t>
            </a:r>
            <a:endParaRPr sz="87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inimal Marketing by Slidesgo XL">
  <a:themeElements>
    <a:clrScheme name="Simple Light">
      <a:dk1>
        <a:srgbClr val="D82727"/>
      </a:dk1>
      <a:lt1>
        <a:srgbClr val="FFFFFF"/>
      </a:lt1>
      <a:dk2>
        <a:srgbClr val="FFFFFF"/>
      </a:dk2>
      <a:lt2>
        <a:srgbClr val="FFFFFF"/>
      </a:lt2>
      <a:accent1>
        <a:srgbClr val="D82727"/>
      </a:accent1>
      <a:accent2>
        <a:srgbClr val="D82727"/>
      </a:accent2>
      <a:accent3>
        <a:srgbClr val="FFFFFF"/>
      </a:accent3>
      <a:accent4>
        <a:srgbClr val="D82727"/>
      </a:accent4>
      <a:accent5>
        <a:srgbClr val="FFFFFF"/>
      </a:accent5>
      <a:accent6>
        <a:srgbClr val="D82727"/>
      </a:accent6>
      <a:hlink>
        <a:srgbClr val="D8272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inimal Marketing by Slidesgo XL">
  <a:themeElements>
    <a:clrScheme name="Simple Light">
      <a:dk1>
        <a:srgbClr val="D82727"/>
      </a:dk1>
      <a:lt1>
        <a:srgbClr val="FFFFFF"/>
      </a:lt1>
      <a:dk2>
        <a:srgbClr val="FFFFFF"/>
      </a:dk2>
      <a:lt2>
        <a:srgbClr val="FFFFFF"/>
      </a:lt2>
      <a:accent1>
        <a:srgbClr val="D82727"/>
      </a:accent1>
      <a:accent2>
        <a:srgbClr val="D82727"/>
      </a:accent2>
      <a:accent3>
        <a:srgbClr val="FFFFFF"/>
      </a:accent3>
      <a:accent4>
        <a:srgbClr val="D82727"/>
      </a:accent4>
      <a:accent5>
        <a:srgbClr val="FFFFFF"/>
      </a:accent5>
      <a:accent6>
        <a:srgbClr val="D82727"/>
      </a:accent6>
      <a:hlink>
        <a:srgbClr val="D8272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C2BED075D094D47BEED1432A078DA6D" ma:contentTypeVersion="13" ma:contentTypeDescription="Creare un nuovo documento." ma:contentTypeScope="" ma:versionID="f3cbd1be3cf80f9eb7a1eab8f663d263">
  <xsd:schema xmlns:xsd="http://www.w3.org/2001/XMLSchema" xmlns:xs="http://www.w3.org/2001/XMLSchema" xmlns:p="http://schemas.microsoft.com/office/2006/metadata/properties" xmlns:ns2="e51b996e-8e65-4322-ab1b-b6986186a920" xmlns:ns3="d9027789-733c-4c69-9658-3261ad6a2ebe" targetNamespace="http://schemas.microsoft.com/office/2006/metadata/properties" ma:root="true" ma:fieldsID="132414a1fc5ad5f9535c9b5d22d52284" ns2:_="" ns3:_="">
    <xsd:import namespace="e51b996e-8e65-4322-ab1b-b6986186a920"/>
    <xsd:import namespace="d9027789-733c-4c69-9658-3261ad6a2e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1b996e-8e65-4322-ab1b-b6986186a9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Tag immagine" ma:readOnly="false" ma:fieldId="{5cf76f15-5ced-4ddc-b409-7134ff3c332f}" ma:taxonomyMulti="true" ma:sspId="b96d6b56-9229-47fc-a629-c3c0cfd3ea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027789-733c-4c69-9658-3261ad6a2ebe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1f769226-c558-4de1-8254-a74a995603fc}" ma:internalName="TaxCatchAll" ma:showField="CatchAllData" ma:web="d9027789-733c-4c69-9658-3261ad6a2e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9027789-733c-4c69-9658-3261ad6a2ebe" xsi:nil="true"/>
    <lcf76f155ced4ddcb4097134ff3c332f xmlns="e51b996e-8e65-4322-ab1b-b6986186a92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8B82A7B-DD23-487A-95CB-5AC82CE1E038}"/>
</file>

<file path=customXml/itemProps2.xml><?xml version="1.0" encoding="utf-8"?>
<ds:datastoreItem xmlns:ds="http://schemas.openxmlformats.org/officeDocument/2006/customXml" ds:itemID="{23533715-E3E3-42C2-99B2-7782C8A25E9F}"/>
</file>

<file path=customXml/itemProps3.xml><?xml version="1.0" encoding="utf-8"?>
<ds:datastoreItem xmlns:ds="http://schemas.openxmlformats.org/officeDocument/2006/customXml" ds:itemID="{A669150B-4C99-44B5-9F76-C02FD1FD31DA}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Lenovo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0x0101006C2BED075D094D47BEED1432A078DA6D</vt:lpwstr>
  </property>
</Properties>
</file>