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31"/>
    <p:sldId id="257" r:id="rId32"/>
    <p:sldId id="258" r:id="rId33"/>
    <p:sldId id="259" r:id="rId34"/>
    <p:sldId id="260" r:id="rId35"/>
    <p:sldId id="261" r:id="rId36"/>
    <p:sldId id="262" r:id="rId37"/>
    <p:sldId id="263" r:id="rId38"/>
    <p:sldId id="264" r:id="rId39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Cardo" charset="1" panose="02020600000000000000"/>
      <p:regular r:id="rId10"/>
    </p:embeddedFont>
    <p:embeddedFont>
      <p:font typeface="Cardo Bold" charset="1" panose="02020804080000020003"/>
      <p:regular r:id="rId11"/>
    </p:embeddedFont>
    <p:embeddedFont>
      <p:font typeface="Cardo Italics" charset="1" panose="02020600000000000000"/>
      <p:regular r:id="rId12"/>
    </p:embeddedFont>
    <p:embeddedFont>
      <p:font typeface="Montserrat" charset="1" panose="00000500000000000000"/>
      <p:regular r:id="rId13"/>
    </p:embeddedFont>
    <p:embeddedFont>
      <p:font typeface="Montserrat Bold" charset="1" panose="00000800000000000000"/>
      <p:regular r:id="rId14"/>
    </p:embeddedFont>
    <p:embeddedFont>
      <p:font typeface="Montserrat Italics" charset="1" panose="00000500000000000000"/>
      <p:regular r:id="rId15"/>
    </p:embeddedFont>
    <p:embeddedFont>
      <p:font typeface="Montserrat Bold Italics" charset="1" panose="00000800000000000000"/>
      <p:regular r:id="rId16"/>
    </p:embeddedFont>
    <p:embeddedFont>
      <p:font typeface="Montserrat Thin" charset="1" panose="00000300000000000000"/>
      <p:regular r:id="rId17"/>
    </p:embeddedFont>
    <p:embeddedFont>
      <p:font typeface="Montserrat Thin Italics" charset="1" panose="00000300000000000000"/>
      <p:regular r:id="rId18"/>
    </p:embeddedFont>
    <p:embeddedFont>
      <p:font typeface="Montserrat Extra-Light" charset="1" panose="00000300000000000000"/>
      <p:regular r:id="rId19"/>
    </p:embeddedFont>
    <p:embeddedFont>
      <p:font typeface="Montserrat Extra-Light Italics" charset="1" panose="00000300000000000000"/>
      <p:regular r:id="rId20"/>
    </p:embeddedFont>
    <p:embeddedFont>
      <p:font typeface="Montserrat Light" charset="1" panose="00000400000000000000"/>
      <p:regular r:id="rId21"/>
    </p:embeddedFont>
    <p:embeddedFont>
      <p:font typeface="Montserrat Light Italics" charset="1" panose="00000400000000000000"/>
      <p:regular r:id="rId22"/>
    </p:embeddedFont>
    <p:embeddedFont>
      <p:font typeface="Montserrat Medium" charset="1" panose="00000600000000000000"/>
      <p:regular r:id="rId23"/>
    </p:embeddedFont>
    <p:embeddedFont>
      <p:font typeface="Montserrat Medium Italics" charset="1" panose="00000600000000000000"/>
      <p:regular r:id="rId24"/>
    </p:embeddedFont>
    <p:embeddedFont>
      <p:font typeface="Montserrat Semi-Bold" charset="1" panose="00000700000000000000"/>
      <p:regular r:id="rId25"/>
    </p:embeddedFont>
    <p:embeddedFont>
      <p:font typeface="Montserrat Semi-Bold Italics" charset="1" panose="00000700000000000000"/>
      <p:regular r:id="rId26"/>
    </p:embeddedFont>
    <p:embeddedFont>
      <p:font typeface="Montserrat Ultra-Bold" charset="1" panose="00000900000000000000"/>
      <p:regular r:id="rId27"/>
    </p:embeddedFont>
    <p:embeddedFont>
      <p:font typeface="Montserrat Ultra-Bold Italics" charset="1" panose="00000900000000000000"/>
      <p:regular r:id="rId28"/>
    </p:embeddedFont>
    <p:embeddedFont>
      <p:font typeface="Montserrat Heavy" charset="1" panose="00000A00000000000000"/>
      <p:regular r:id="rId29"/>
    </p:embeddedFont>
    <p:embeddedFont>
      <p:font typeface="Montserrat Heavy Italics" charset="1" panose="00000A0000000000000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3.fntdata"/><Relationship Id="rId18" Type="http://schemas.openxmlformats.org/officeDocument/2006/relationships/font" Target="fonts/font18.fntdata"/><Relationship Id="rId26" Type="http://schemas.openxmlformats.org/officeDocument/2006/relationships/font" Target="fonts/font26.fntdata"/><Relationship Id="rId39" Type="http://schemas.openxmlformats.org/officeDocument/2006/relationships/slide" Target="slides/slide9.xml"/><Relationship Id="rId21" Type="http://schemas.openxmlformats.org/officeDocument/2006/relationships/font" Target="fonts/font21.fntdata"/><Relationship Id="rId34" Type="http://schemas.openxmlformats.org/officeDocument/2006/relationships/slide" Target="slides/slide4.xml"/><Relationship Id="rId42" Type="http://schemas.openxmlformats.org/officeDocument/2006/relationships/customXml" Target="../customXml/item3.xml"/><Relationship Id="rId7" Type="http://schemas.openxmlformats.org/officeDocument/2006/relationships/font" Target="fonts/font7.fntdata"/><Relationship Id="rId16" Type="http://schemas.openxmlformats.org/officeDocument/2006/relationships/font" Target="fonts/font16.fntdata"/><Relationship Id="rId2" Type="http://schemas.openxmlformats.org/officeDocument/2006/relationships/presProps" Target="presProps.xml"/><Relationship Id="rId20" Type="http://schemas.openxmlformats.org/officeDocument/2006/relationships/font" Target="fonts/font20.fntdata"/><Relationship Id="rId29" Type="http://schemas.openxmlformats.org/officeDocument/2006/relationships/font" Target="fonts/font29.fntdata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11" Type="http://schemas.openxmlformats.org/officeDocument/2006/relationships/font" Target="fonts/font11.fntdata"/><Relationship Id="rId24" Type="http://schemas.openxmlformats.org/officeDocument/2006/relationships/font" Target="fonts/font24.fntdata"/><Relationship Id="rId32" Type="http://schemas.openxmlformats.org/officeDocument/2006/relationships/slide" Target="slides/slide2.xml"/><Relationship Id="rId37" Type="http://schemas.openxmlformats.org/officeDocument/2006/relationships/slide" Target="slides/slide7.xml"/><Relationship Id="rId6" Type="http://schemas.openxmlformats.org/officeDocument/2006/relationships/font" Target="fonts/font6.fntdata"/><Relationship Id="rId40" Type="http://schemas.openxmlformats.org/officeDocument/2006/relationships/customXml" Target="../customXml/item1.xml"/><Relationship Id="rId15" Type="http://schemas.openxmlformats.org/officeDocument/2006/relationships/font" Target="fonts/font15.fntdata"/><Relationship Id="rId23" Type="http://schemas.openxmlformats.org/officeDocument/2006/relationships/font" Target="fonts/font23.fntdata"/><Relationship Id="rId28" Type="http://schemas.openxmlformats.org/officeDocument/2006/relationships/font" Target="fonts/font28.fntdata"/><Relationship Id="rId36" Type="http://schemas.openxmlformats.org/officeDocument/2006/relationships/slide" Target="slides/slide6.xml"/><Relationship Id="rId5" Type="http://schemas.openxmlformats.org/officeDocument/2006/relationships/tableStyles" Target="tableStyles.xml"/><Relationship Id="rId10" Type="http://schemas.openxmlformats.org/officeDocument/2006/relationships/font" Target="fonts/font10.fntdata"/><Relationship Id="rId19" Type="http://schemas.openxmlformats.org/officeDocument/2006/relationships/font" Target="fonts/font19.fntdata"/><Relationship Id="rId31" Type="http://schemas.openxmlformats.org/officeDocument/2006/relationships/slide" Target="slides/slide1.xml"/><Relationship Id="rId14" Type="http://schemas.openxmlformats.org/officeDocument/2006/relationships/font" Target="fonts/font14.fntdata"/><Relationship Id="rId22" Type="http://schemas.openxmlformats.org/officeDocument/2006/relationships/font" Target="fonts/font22.fntdata"/><Relationship Id="rId27" Type="http://schemas.openxmlformats.org/officeDocument/2006/relationships/font" Target="fonts/font27.fntdata"/><Relationship Id="rId30" Type="http://schemas.openxmlformats.org/officeDocument/2006/relationships/font" Target="fonts/font30.fntdata"/><Relationship Id="rId35" Type="http://schemas.openxmlformats.org/officeDocument/2006/relationships/slide" Target="slides/slide5.xml"/><Relationship Id="rId4" Type="http://schemas.openxmlformats.org/officeDocument/2006/relationships/theme" Target="theme/theme1.xml"/><Relationship Id="rId9" Type="http://schemas.openxmlformats.org/officeDocument/2006/relationships/font" Target="fonts/font9.fntdata"/><Relationship Id="rId8" Type="http://schemas.openxmlformats.org/officeDocument/2006/relationships/font" Target="fonts/font8.fntdata"/><Relationship Id="rId3" Type="http://schemas.openxmlformats.org/officeDocument/2006/relationships/viewProps" Target="viewProps.xml"/><Relationship Id="rId12" Type="http://schemas.openxmlformats.org/officeDocument/2006/relationships/font" Target="fonts/font12.fntdata"/><Relationship Id="rId17" Type="http://schemas.openxmlformats.org/officeDocument/2006/relationships/font" Target="fonts/font17.fntdata"/><Relationship Id="rId25" Type="http://schemas.openxmlformats.org/officeDocument/2006/relationships/font" Target="fonts/font25.fntdata"/><Relationship Id="rId33" Type="http://schemas.openxmlformats.org/officeDocument/2006/relationships/slide" Target="slides/slide3.xml"/><Relationship Id="rId38" Type="http://schemas.openxmlformats.org/officeDocument/2006/relationships/slide" Target="slides/slide8.xml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../media/image8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8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8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8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8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8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888" r="0" b="-4888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16285029" y="0"/>
            <a:ext cx="2002971" cy="10287000"/>
          </a:xfrm>
          <a:prstGeom prst="rect">
            <a:avLst/>
          </a:prstGeom>
          <a:solidFill>
            <a:srgbClr val="C49603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13871957" y="8317416"/>
            <a:ext cx="3387343" cy="940884"/>
            <a:chOff x="0" y="0"/>
            <a:chExt cx="1518510" cy="42178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18510" cy="421788"/>
            </a:xfrm>
            <a:custGeom>
              <a:avLst/>
              <a:gdLst/>
              <a:ahLst/>
              <a:cxnLst/>
              <a:rect r="r" b="b" t="t" l="l"/>
              <a:pathLst>
                <a:path h="421788" w="1518510">
                  <a:moveTo>
                    <a:pt x="0" y="0"/>
                  </a:moveTo>
                  <a:lnTo>
                    <a:pt x="1518510" y="0"/>
                  </a:lnTo>
                  <a:lnTo>
                    <a:pt x="1518510" y="421788"/>
                  </a:lnTo>
                  <a:lnTo>
                    <a:pt x="0" y="421788"/>
                  </a:lnTo>
                  <a:lnTo>
                    <a:pt x="0" y="0"/>
                  </a:lnTo>
                </a:path>
              </a:pathLst>
            </a:custGeom>
            <a:solidFill>
              <a:srgbClr val="C49603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6285029" y="8317416"/>
            <a:ext cx="974271" cy="940884"/>
            <a:chOff x="0" y="0"/>
            <a:chExt cx="436756" cy="42178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6756" cy="421788"/>
            </a:xfrm>
            <a:custGeom>
              <a:avLst/>
              <a:gdLst/>
              <a:ahLst/>
              <a:cxnLst/>
              <a:rect r="r" b="b" t="t" l="l"/>
              <a:pathLst>
                <a:path h="421788" w="436756">
                  <a:moveTo>
                    <a:pt x="0" y="0"/>
                  </a:moveTo>
                  <a:lnTo>
                    <a:pt x="436756" y="0"/>
                  </a:lnTo>
                  <a:lnTo>
                    <a:pt x="436756" y="421788"/>
                  </a:lnTo>
                  <a:lnTo>
                    <a:pt x="0" y="421788"/>
                  </a:lnTo>
                  <a:lnTo>
                    <a:pt x="0" y="0"/>
                  </a:lnTo>
                </a:path>
              </a:pathLst>
            </a:custGeom>
            <a:solidFill>
              <a:srgbClr val="001431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6581029" y="8627190"/>
            <a:ext cx="382271" cy="272455"/>
          </a:xfrm>
          <a:custGeom>
            <a:avLst/>
            <a:gdLst/>
            <a:ahLst/>
            <a:cxnLst/>
            <a:rect r="r" b="b" t="t" l="l"/>
            <a:pathLst>
              <a:path h="272455" w="382271">
                <a:moveTo>
                  <a:pt x="0" y="0"/>
                </a:moveTo>
                <a:lnTo>
                  <a:pt x="382271" y="0"/>
                </a:lnTo>
                <a:lnTo>
                  <a:pt x="382271" y="272455"/>
                </a:lnTo>
                <a:lnTo>
                  <a:pt x="0" y="2724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9" id="9"/>
          <p:cNvSpPr/>
          <p:nvPr/>
        </p:nvSpPr>
        <p:spPr>
          <a:xfrm rot="-5400000">
            <a:off x="4613289" y="4925454"/>
            <a:ext cx="2091366" cy="0"/>
          </a:xfrm>
          <a:prstGeom prst="line">
            <a:avLst/>
          </a:prstGeom>
          <a:ln cap="flat" w="47625">
            <a:solidFill>
              <a:srgbClr val="C4960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2156481" y="3903583"/>
            <a:ext cx="2793144" cy="2091366"/>
          </a:xfrm>
          <a:custGeom>
            <a:avLst/>
            <a:gdLst/>
            <a:ahLst/>
            <a:cxnLst/>
            <a:rect r="r" b="b" t="t" l="l"/>
            <a:pathLst>
              <a:path h="2091366" w="2793144">
                <a:moveTo>
                  <a:pt x="0" y="0"/>
                </a:moveTo>
                <a:lnTo>
                  <a:pt x="2793144" y="0"/>
                </a:lnTo>
                <a:lnTo>
                  <a:pt x="2793144" y="2091366"/>
                </a:lnTo>
                <a:lnTo>
                  <a:pt x="0" y="20913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963300" y="1028700"/>
            <a:ext cx="487136" cy="378748"/>
          </a:xfrm>
          <a:custGeom>
            <a:avLst/>
            <a:gdLst/>
            <a:ahLst/>
            <a:cxnLst/>
            <a:rect r="r" b="b" t="t" l="l"/>
            <a:pathLst>
              <a:path h="378748" w="487136">
                <a:moveTo>
                  <a:pt x="0" y="0"/>
                </a:moveTo>
                <a:lnTo>
                  <a:pt x="487135" y="0"/>
                </a:lnTo>
                <a:lnTo>
                  <a:pt x="487135" y="378748"/>
                </a:lnTo>
                <a:lnTo>
                  <a:pt x="0" y="3787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368584" y="5414385"/>
            <a:ext cx="5843450" cy="1180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50"/>
              </a:lnSpc>
            </a:pPr>
            <a:r>
              <a:rPr lang="en-US" sz="3393">
                <a:solidFill>
                  <a:srgbClr val="FFFFFF"/>
                </a:solidFill>
                <a:latin typeface="Cardo"/>
              </a:rPr>
              <a:t>Innovazione ed efficienza negli uffici giudiziari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8837339"/>
            <a:ext cx="4511498" cy="341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28"/>
              </a:lnSpc>
            </a:pPr>
            <a:r>
              <a:rPr lang="en-US" sz="2200">
                <a:solidFill>
                  <a:srgbClr val="FFFFFF"/>
                </a:solidFill>
                <a:latin typeface="Cardo"/>
              </a:rPr>
              <a:t>XXXX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368584" y="3737232"/>
            <a:ext cx="8095053" cy="170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00"/>
              </a:lnSpc>
            </a:pPr>
            <a:r>
              <a:rPr lang="en-US" sz="6000">
                <a:solidFill>
                  <a:srgbClr val="FFFFFF"/>
                </a:solidFill>
                <a:latin typeface="Cardo Bold"/>
              </a:rPr>
              <a:t>PER UNA GIUSTIZIA GIUSTA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028700" y="1028700"/>
            <a:ext cx="3920925" cy="935440"/>
          </a:xfrm>
          <a:custGeom>
            <a:avLst/>
            <a:gdLst/>
            <a:ahLst/>
            <a:cxnLst/>
            <a:rect r="r" b="b" t="t" l="l"/>
            <a:pathLst>
              <a:path h="935440" w="3920925">
                <a:moveTo>
                  <a:pt x="0" y="0"/>
                </a:moveTo>
                <a:lnTo>
                  <a:pt x="3920925" y="0"/>
                </a:lnTo>
                <a:lnTo>
                  <a:pt x="3920925" y="935440"/>
                </a:lnTo>
                <a:lnTo>
                  <a:pt x="0" y="9354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14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5438673" cy="10287000"/>
          </a:xfrm>
          <a:prstGeom prst="rect">
            <a:avLst/>
          </a:prstGeom>
          <a:solidFill>
            <a:srgbClr val="C49603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1171348" y="2451268"/>
            <a:ext cx="7153058" cy="7835732"/>
            <a:chOff x="0" y="0"/>
            <a:chExt cx="9537411" cy="10447642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32212" t="0" r="32212" b="0"/>
            <a:stretch>
              <a:fillRect/>
            </a:stretch>
          </p:blipFill>
          <p:spPr>
            <a:xfrm flipH="false" flipV="false">
              <a:off x="0" y="0"/>
              <a:ext cx="9537411" cy="10447642"/>
            </a:xfrm>
            <a:prstGeom prst="rect">
              <a:avLst/>
            </a:prstGeom>
          </p:spPr>
        </p:pic>
      </p:grpSp>
      <p:sp>
        <p:nvSpPr>
          <p:cNvPr name="Freeform 5" id="5"/>
          <p:cNvSpPr/>
          <p:nvPr/>
        </p:nvSpPr>
        <p:spPr>
          <a:xfrm flipH="false" flipV="false" rot="0">
            <a:off x="16877029" y="8923655"/>
            <a:ext cx="382271" cy="272455"/>
          </a:xfrm>
          <a:custGeom>
            <a:avLst/>
            <a:gdLst/>
            <a:ahLst/>
            <a:cxnLst/>
            <a:rect r="r" b="b" t="t" l="l"/>
            <a:pathLst>
              <a:path h="272455" w="382271">
                <a:moveTo>
                  <a:pt x="0" y="0"/>
                </a:moveTo>
                <a:lnTo>
                  <a:pt x="382271" y="0"/>
                </a:lnTo>
                <a:lnTo>
                  <a:pt x="382271" y="272455"/>
                </a:lnTo>
                <a:lnTo>
                  <a:pt x="0" y="2724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9144000" y="2525713"/>
            <a:ext cx="1170379" cy="0"/>
          </a:xfrm>
          <a:prstGeom prst="line">
            <a:avLst/>
          </a:prstGeom>
          <a:ln cap="flat" w="47625">
            <a:solidFill>
              <a:srgbClr val="C4960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rot="0">
            <a:off x="6686448" y="7453020"/>
            <a:ext cx="7367830" cy="1805280"/>
          </a:xfrm>
          <a:prstGeom prst="rect">
            <a:avLst/>
          </a:prstGeom>
          <a:solidFill>
            <a:srgbClr val="C49603"/>
          </a:solidFill>
        </p:spPr>
      </p:sp>
      <p:grpSp>
        <p:nvGrpSpPr>
          <p:cNvPr name="Group 8" id="8"/>
          <p:cNvGrpSpPr/>
          <p:nvPr/>
        </p:nvGrpSpPr>
        <p:grpSpPr>
          <a:xfrm rot="0">
            <a:off x="6892704" y="7659276"/>
            <a:ext cx="1431701" cy="1431701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lnTo>
                    <a:pt x="0" y="0"/>
                  </a:lnTo>
                </a:path>
              </a:pathLst>
            </a:custGeom>
            <a:solidFill>
              <a:srgbClr val="00143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1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7109460" y="7939043"/>
            <a:ext cx="998189" cy="872168"/>
          </a:xfrm>
          <a:custGeom>
            <a:avLst/>
            <a:gdLst/>
            <a:ahLst/>
            <a:cxnLst/>
            <a:rect r="r" b="b" t="t" l="l"/>
            <a:pathLst>
              <a:path h="872168" w="998189">
                <a:moveTo>
                  <a:pt x="0" y="0"/>
                </a:moveTo>
                <a:lnTo>
                  <a:pt x="998190" y="0"/>
                </a:lnTo>
                <a:lnTo>
                  <a:pt x="998190" y="872168"/>
                </a:lnTo>
                <a:lnTo>
                  <a:pt x="0" y="8721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5028003" y="8885555"/>
            <a:ext cx="1849027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Cardo"/>
              </a:rPr>
              <a:t>Next Page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144000" y="1066800"/>
            <a:ext cx="6230891" cy="143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650"/>
              </a:lnSpc>
            </a:pPr>
            <a:r>
              <a:rPr lang="en-US" sz="5000">
                <a:solidFill>
                  <a:srgbClr val="001431"/>
                </a:solidFill>
                <a:latin typeface="Cardo Bold"/>
              </a:rPr>
              <a:t>Perchè negli uffici giudiziari?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144000" y="797920"/>
            <a:ext cx="6230891" cy="72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650"/>
              </a:lnSpc>
            </a:pPr>
            <a:r>
              <a:rPr lang="en-US" sz="5000">
                <a:solidFill>
                  <a:srgbClr val="FFFFFF"/>
                </a:solidFill>
                <a:latin typeface="Cardo Bold"/>
              </a:rPr>
              <a:t>XXX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144000" y="3088150"/>
            <a:ext cx="8115300" cy="378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25"/>
              </a:lnSpc>
            </a:pPr>
            <a:r>
              <a:rPr lang="en-US" sz="2439">
                <a:solidFill>
                  <a:srgbClr val="FFFFFF"/>
                </a:solidFill>
                <a:latin typeface="Cardo"/>
              </a:rPr>
              <a:t>XXXX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701643" y="7761173"/>
            <a:ext cx="5081966" cy="1027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728"/>
              </a:lnSpc>
            </a:pPr>
            <a:r>
              <a:rPr lang="en-US" sz="2200">
                <a:solidFill>
                  <a:srgbClr val="FFFFFF"/>
                </a:solidFill>
                <a:latin typeface="Cardo Italics"/>
              </a:rPr>
              <a:t>XX</a:t>
            </a:r>
          </a:p>
          <a:p>
            <a:pPr>
              <a:lnSpc>
                <a:spcPts val="2728"/>
              </a:lnSpc>
            </a:pPr>
          </a:p>
          <a:p>
            <a:pPr>
              <a:lnSpc>
                <a:spcPts val="2728"/>
              </a:lnSpc>
            </a:pP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028700" y="1028700"/>
            <a:ext cx="3920925" cy="935440"/>
          </a:xfrm>
          <a:custGeom>
            <a:avLst/>
            <a:gdLst/>
            <a:ahLst/>
            <a:cxnLst/>
            <a:rect r="r" b="b" t="t" l="l"/>
            <a:pathLst>
              <a:path h="935440" w="3920925">
                <a:moveTo>
                  <a:pt x="0" y="0"/>
                </a:moveTo>
                <a:lnTo>
                  <a:pt x="3920925" y="0"/>
                </a:lnTo>
                <a:lnTo>
                  <a:pt x="3920925" y="935440"/>
                </a:lnTo>
                <a:lnTo>
                  <a:pt x="0" y="9354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6408883" cy="8229600"/>
          </a:xfrm>
          <a:prstGeom prst="rect">
            <a:avLst/>
          </a:prstGeom>
          <a:solidFill>
            <a:srgbClr val="001431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1028700" y="2501900"/>
            <a:ext cx="7295706" cy="7785100"/>
            <a:chOff x="0" y="0"/>
            <a:chExt cx="9727607" cy="10380133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31739" t="0" r="31739" b="0"/>
            <a:stretch>
              <a:fillRect/>
            </a:stretch>
          </p:blipFill>
          <p:spPr>
            <a:xfrm flipH="false" flipV="false">
              <a:off x="0" y="0"/>
              <a:ext cx="9727607" cy="10380133"/>
            </a:xfrm>
            <a:prstGeom prst="rect">
              <a:avLst/>
            </a:prstGeom>
          </p:spPr>
        </p:pic>
      </p:grpSp>
      <p:sp>
        <p:nvSpPr>
          <p:cNvPr name="AutoShape 5" id="5"/>
          <p:cNvSpPr/>
          <p:nvPr/>
        </p:nvSpPr>
        <p:spPr>
          <a:xfrm>
            <a:off x="9144000" y="2525713"/>
            <a:ext cx="1170379" cy="0"/>
          </a:xfrm>
          <a:prstGeom prst="line">
            <a:avLst/>
          </a:prstGeom>
          <a:ln cap="flat" w="47625">
            <a:solidFill>
              <a:srgbClr val="C4960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9144000" y="797920"/>
            <a:ext cx="6230891" cy="72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650"/>
              </a:lnSpc>
            </a:pPr>
            <a:r>
              <a:rPr lang="en-US" sz="5000">
                <a:solidFill>
                  <a:srgbClr val="001431"/>
                </a:solidFill>
                <a:latin typeface="Cardo Bold"/>
              </a:rPr>
              <a:t>XXX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144000" y="2850991"/>
            <a:ext cx="8115300" cy="378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23"/>
              </a:lnSpc>
            </a:pPr>
            <a:r>
              <a:rPr lang="en-US" sz="2438">
                <a:solidFill>
                  <a:srgbClr val="001431"/>
                </a:solidFill>
                <a:latin typeface="Cardo"/>
              </a:rPr>
              <a:t>XXX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28700" y="1028700"/>
            <a:ext cx="3920925" cy="935440"/>
          </a:xfrm>
          <a:custGeom>
            <a:avLst/>
            <a:gdLst/>
            <a:ahLst/>
            <a:cxnLst/>
            <a:rect r="r" b="b" t="t" l="l"/>
            <a:pathLst>
              <a:path h="935440" w="3920925">
                <a:moveTo>
                  <a:pt x="0" y="0"/>
                </a:moveTo>
                <a:lnTo>
                  <a:pt x="3920925" y="0"/>
                </a:lnTo>
                <a:lnTo>
                  <a:pt x="3920925" y="935440"/>
                </a:lnTo>
                <a:lnTo>
                  <a:pt x="0" y="9354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1806373" y="0"/>
            <a:ext cx="6481627" cy="10287000"/>
          </a:xfrm>
          <a:prstGeom prst="rect">
            <a:avLst/>
          </a:prstGeom>
          <a:solidFill>
            <a:srgbClr val="001431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10774778" y="1028700"/>
            <a:ext cx="6204380" cy="8229600"/>
            <a:chOff x="0" y="0"/>
            <a:chExt cx="8272507" cy="1097280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35310" t="0" r="35310" b="0"/>
            <a:stretch>
              <a:fillRect/>
            </a:stretch>
          </p:blipFill>
          <p:spPr>
            <a:xfrm flipH="false" flipV="false">
              <a:off x="0" y="0"/>
              <a:ext cx="8272507" cy="10972800"/>
            </a:xfrm>
            <a:prstGeom prst="rect">
              <a:avLst/>
            </a:prstGeom>
          </p:spPr>
        </p:pic>
      </p:grpSp>
      <p:sp>
        <p:nvSpPr>
          <p:cNvPr name="AutoShape 5" id="5"/>
          <p:cNvSpPr/>
          <p:nvPr/>
        </p:nvSpPr>
        <p:spPr>
          <a:xfrm>
            <a:off x="1028700" y="3490122"/>
            <a:ext cx="1170379" cy="0"/>
          </a:xfrm>
          <a:prstGeom prst="line">
            <a:avLst/>
          </a:prstGeom>
          <a:ln cap="flat" w="47625">
            <a:solidFill>
              <a:srgbClr val="C4960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1028700" y="2631285"/>
            <a:ext cx="9354102" cy="72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650"/>
              </a:lnSpc>
            </a:pPr>
            <a:r>
              <a:rPr lang="en-US" sz="5000">
                <a:solidFill>
                  <a:srgbClr val="001431"/>
                </a:solidFill>
                <a:latin typeface="Cardo Bold"/>
              </a:rPr>
              <a:t>XXX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3894935"/>
            <a:ext cx="9354102" cy="378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25"/>
              </a:lnSpc>
            </a:pPr>
            <a:r>
              <a:rPr lang="en-US" sz="2439">
                <a:solidFill>
                  <a:srgbClr val="001431"/>
                </a:solidFill>
                <a:latin typeface="Cardo"/>
              </a:rPr>
              <a:t>XXX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0" y="0"/>
            <a:ext cx="5452820" cy="2478885"/>
          </a:xfrm>
          <a:prstGeom prst="rect">
            <a:avLst/>
          </a:prstGeom>
          <a:solidFill>
            <a:srgbClr val="C49603"/>
          </a:solid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1028700"/>
            <a:ext cx="3920925" cy="935440"/>
          </a:xfrm>
          <a:custGeom>
            <a:avLst/>
            <a:gdLst/>
            <a:ahLst/>
            <a:cxnLst/>
            <a:rect r="r" b="b" t="t" l="l"/>
            <a:pathLst>
              <a:path h="935440" w="3920925">
                <a:moveTo>
                  <a:pt x="0" y="0"/>
                </a:moveTo>
                <a:lnTo>
                  <a:pt x="3920925" y="0"/>
                </a:lnTo>
                <a:lnTo>
                  <a:pt x="3920925" y="935440"/>
                </a:lnTo>
                <a:lnTo>
                  <a:pt x="0" y="9354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444" r="0" b="0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8558810" y="4447277"/>
            <a:ext cx="1170379" cy="0"/>
          </a:xfrm>
          <a:prstGeom prst="line">
            <a:avLst/>
          </a:prstGeom>
          <a:ln cap="flat" w="47625">
            <a:solidFill>
              <a:srgbClr val="C4960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5369071" y="3277636"/>
            <a:ext cx="7261333" cy="72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50"/>
              </a:lnSpc>
            </a:pPr>
            <a:r>
              <a:rPr lang="en-US" sz="5000">
                <a:solidFill>
                  <a:srgbClr val="FFFFFF"/>
                </a:solidFill>
                <a:latin typeface="Cardo Bold"/>
              </a:rPr>
              <a:t>XXX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08654" y="5124450"/>
            <a:ext cx="14070693" cy="520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13"/>
              </a:lnSpc>
            </a:pPr>
            <a:r>
              <a:rPr lang="en-US" sz="3317">
                <a:solidFill>
                  <a:srgbClr val="FFFFFF"/>
                </a:solidFill>
                <a:latin typeface="Cardo"/>
              </a:rPr>
              <a:t>XXX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0" y="9258300"/>
            <a:ext cx="18288000" cy="1028700"/>
          </a:xfrm>
          <a:prstGeom prst="rect">
            <a:avLst/>
          </a:prstGeom>
          <a:solidFill>
            <a:srgbClr val="C49603"/>
          </a:solid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1028700"/>
            <a:ext cx="3920925" cy="935440"/>
          </a:xfrm>
          <a:custGeom>
            <a:avLst/>
            <a:gdLst/>
            <a:ahLst/>
            <a:cxnLst/>
            <a:rect r="r" b="b" t="t" l="l"/>
            <a:pathLst>
              <a:path h="935440" w="3920925">
                <a:moveTo>
                  <a:pt x="0" y="0"/>
                </a:moveTo>
                <a:lnTo>
                  <a:pt x="3920925" y="0"/>
                </a:lnTo>
                <a:lnTo>
                  <a:pt x="3920925" y="935440"/>
                </a:lnTo>
                <a:lnTo>
                  <a:pt x="0" y="9354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22358"/>
            <a:ext cx="5700795" cy="9235942"/>
          </a:xfrm>
          <a:prstGeom prst="rect">
            <a:avLst/>
          </a:prstGeom>
          <a:solidFill>
            <a:srgbClr val="C49603"/>
          </a:solidFill>
        </p:spPr>
      </p:sp>
      <p:sp>
        <p:nvSpPr>
          <p:cNvPr name="AutoShape 3" id="3"/>
          <p:cNvSpPr/>
          <p:nvPr/>
        </p:nvSpPr>
        <p:spPr>
          <a:xfrm rot="0">
            <a:off x="6097766" y="5512211"/>
            <a:ext cx="11161534" cy="3746089"/>
          </a:xfrm>
          <a:prstGeom prst="rect">
            <a:avLst/>
          </a:prstGeom>
          <a:solidFill>
            <a:srgbClr val="001431"/>
          </a:solidFill>
        </p:spPr>
      </p:sp>
      <p:sp>
        <p:nvSpPr>
          <p:cNvPr name="AutoShape 4" id="4"/>
          <p:cNvSpPr/>
          <p:nvPr/>
        </p:nvSpPr>
        <p:spPr>
          <a:xfrm>
            <a:off x="6097766" y="2727068"/>
            <a:ext cx="1170379" cy="0"/>
          </a:xfrm>
          <a:prstGeom prst="line">
            <a:avLst/>
          </a:prstGeom>
          <a:ln cap="flat" w="47625">
            <a:solidFill>
              <a:srgbClr val="C4960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1028700"/>
            <a:ext cx="3920925" cy="935440"/>
          </a:xfrm>
          <a:custGeom>
            <a:avLst/>
            <a:gdLst/>
            <a:ahLst/>
            <a:cxnLst/>
            <a:rect r="r" b="b" t="t" l="l"/>
            <a:pathLst>
              <a:path h="935440" w="3920925">
                <a:moveTo>
                  <a:pt x="0" y="0"/>
                </a:moveTo>
                <a:lnTo>
                  <a:pt x="3920925" y="0"/>
                </a:lnTo>
                <a:lnTo>
                  <a:pt x="3920925" y="935440"/>
                </a:lnTo>
                <a:lnTo>
                  <a:pt x="0" y="9354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097766" y="1538328"/>
            <a:ext cx="8303407" cy="72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650"/>
              </a:lnSpc>
            </a:pPr>
            <a:r>
              <a:rPr lang="en-US" sz="5000">
                <a:solidFill>
                  <a:srgbClr val="001431"/>
                </a:solidFill>
                <a:latin typeface="Cardo Bold"/>
              </a:rPr>
              <a:t>XXX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097766" y="3216408"/>
            <a:ext cx="11161534" cy="38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00"/>
              </a:lnSpc>
            </a:pPr>
            <a:r>
              <a:rPr lang="en-US" sz="2500">
                <a:solidFill>
                  <a:srgbClr val="001431"/>
                </a:solidFill>
                <a:latin typeface="Cardo"/>
              </a:rPr>
              <a:t>XXX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673434" y="6037307"/>
            <a:ext cx="10010198" cy="374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1"/>
              </a:lnSpc>
            </a:pPr>
            <a:r>
              <a:rPr lang="en-US" sz="2476">
                <a:solidFill>
                  <a:srgbClr val="FFFFFF"/>
                </a:solidFill>
                <a:latin typeface="Cardo"/>
              </a:rPr>
              <a:t>XXXX</a:t>
            </a:r>
          </a:p>
        </p:txBody>
      </p:sp>
      <p:sp>
        <p:nvSpPr>
          <p:cNvPr name="AutoShape 9" id="9"/>
          <p:cNvSpPr/>
          <p:nvPr/>
        </p:nvSpPr>
        <p:spPr>
          <a:xfrm rot="0">
            <a:off x="-12439" y="9258300"/>
            <a:ext cx="5713234" cy="3746089"/>
          </a:xfrm>
          <a:prstGeom prst="rect">
            <a:avLst/>
          </a:prstGeom>
          <a:solidFill>
            <a:srgbClr val="001431"/>
          </a:solid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14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5143500"/>
            <a:chOff x="0" y="0"/>
            <a:chExt cx="24384000" cy="6858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3466" r="0" b="23466"/>
            <a:stretch>
              <a:fillRect/>
            </a:stretch>
          </p:blipFill>
          <p:spPr>
            <a:xfrm flipH="false" flipV="false">
              <a:off x="0" y="0"/>
              <a:ext cx="24384000" cy="6858000"/>
            </a:xfrm>
            <a:prstGeom prst="rect">
              <a:avLst/>
            </a:prstGeom>
          </p:spPr>
        </p:pic>
      </p:grpSp>
      <p:sp>
        <p:nvSpPr>
          <p:cNvPr name="AutoShape 4" id="4"/>
          <p:cNvSpPr/>
          <p:nvPr/>
        </p:nvSpPr>
        <p:spPr>
          <a:xfrm rot="0">
            <a:off x="1028700" y="2224855"/>
            <a:ext cx="11435874" cy="3678404"/>
          </a:xfrm>
          <a:prstGeom prst="rect">
            <a:avLst/>
          </a:prstGeom>
          <a:solidFill>
            <a:srgbClr val="C49603"/>
          </a:solidFill>
        </p:spPr>
      </p:sp>
      <p:sp>
        <p:nvSpPr>
          <p:cNvPr name="AutoShape 5" id="5"/>
          <p:cNvSpPr/>
          <p:nvPr/>
        </p:nvSpPr>
        <p:spPr>
          <a:xfrm>
            <a:off x="1669817" y="3900971"/>
            <a:ext cx="1170379" cy="0"/>
          </a:xfrm>
          <a:prstGeom prst="line">
            <a:avLst/>
          </a:prstGeom>
          <a:ln cap="flat" w="476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1669817" y="4391508"/>
            <a:ext cx="9968709" cy="38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00"/>
              </a:lnSpc>
            </a:pPr>
            <a:r>
              <a:rPr lang="en-US" sz="2500">
                <a:solidFill>
                  <a:srgbClr val="FFFFFF"/>
                </a:solidFill>
                <a:latin typeface="Cardo"/>
              </a:rPr>
              <a:t>XXX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69817" y="2793534"/>
            <a:ext cx="4798218" cy="72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650"/>
              </a:lnSpc>
            </a:pPr>
            <a:r>
              <a:rPr lang="en-US" sz="5000">
                <a:solidFill>
                  <a:srgbClr val="FFFFFF"/>
                </a:solidFill>
                <a:latin typeface="Cardo Bold"/>
              </a:rPr>
              <a:t>XX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28700" y="1028700"/>
            <a:ext cx="3920925" cy="935440"/>
          </a:xfrm>
          <a:custGeom>
            <a:avLst/>
            <a:gdLst/>
            <a:ahLst/>
            <a:cxnLst/>
            <a:rect r="r" b="b" t="t" l="l"/>
            <a:pathLst>
              <a:path h="935440" w="3920925">
                <a:moveTo>
                  <a:pt x="0" y="0"/>
                </a:moveTo>
                <a:lnTo>
                  <a:pt x="3920925" y="0"/>
                </a:lnTo>
                <a:lnTo>
                  <a:pt x="3920925" y="935440"/>
                </a:lnTo>
                <a:lnTo>
                  <a:pt x="0" y="9354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6408883" cy="5143500"/>
          </a:xfrm>
          <a:prstGeom prst="rect">
            <a:avLst/>
          </a:prstGeom>
          <a:solidFill>
            <a:srgbClr val="001431"/>
          </a:solidFill>
        </p:spPr>
      </p:sp>
      <p:sp>
        <p:nvSpPr>
          <p:cNvPr name="AutoShape 3" id="3"/>
          <p:cNvSpPr/>
          <p:nvPr/>
        </p:nvSpPr>
        <p:spPr>
          <a:xfrm rot="0">
            <a:off x="1204848" y="8573098"/>
            <a:ext cx="9109531" cy="1713902"/>
          </a:xfrm>
          <a:prstGeom prst="rect">
            <a:avLst/>
          </a:prstGeom>
          <a:solidFill>
            <a:srgbClr val="C49603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1204848" y="2571750"/>
            <a:ext cx="6873591" cy="6787551"/>
            <a:chOff x="0" y="0"/>
            <a:chExt cx="9164788" cy="905006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30267" t="0" r="30267" b="0"/>
            <a:stretch>
              <a:fillRect/>
            </a:stretch>
          </p:blipFill>
          <p:spPr>
            <a:xfrm flipH="false" flipV="false">
              <a:off x="0" y="0"/>
              <a:ext cx="9164788" cy="9050068"/>
            </a:xfrm>
            <a:prstGeom prst="rect">
              <a:avLst/>
            </a:prstGeom>
          </p:spPr>
        </p:pic>
      </p:grpSp>
      <p:sp>
        <p:nvSpPr>
          <p:cNvPr name="AutoShape 6" id="6"/>
          <p:cNvSpPr/>
          <p:nvPr/>
        </p:nvSpPr>
        <p:spPr>
          <a:xfrm>
            <a:off x="8797112" y="2135484"/>
            <a:ext cx="1170379" cy="0"/>
          </a:xfrm>
          <a:prstGeom prst="line">
            <a:avLst/>
          </a:prstGeom>
          <a:ln cap="flat" w="47625">
            <a:solidFill>
              <a:srgbClr val="C4960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6877029" y="9605548"/>
            <a:ext cx="382271" cy="272455"/>
          </a:xfrm>
          <a:custGeom>
            <a:avLst/>
            <a:gdLst/>
            <a:ahLst/>
            <a:cxnLst/>
            <a:rect r="r" b="b" t="t" l="l"/>
            <a:pathLst>
              <a:path h="272455" w="382271">
                <a:moveTo>
                  <a:pt x="0" y="0"/>
                </a:moveTo>
                <a:lnTo>
                  <a:pt x="382271" y="0"/>
                </a:lnTo>
                <a:lnTo>
                  <a:pt x="382271" y="272455"/>
                </a:lnTo>
                <a:lnTo>
                  <a:pt x="0" y="2724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8700" y="1028700"/>
            <a:ext cx="3920925" cy="935440"/>
          </a:xfrm>
          <a:custGeom>
            <a:avLst/>
            <a:gdLst/>
            <a:ahLst/>
            <a:cxnLst/>
            <a:rect r="r" b="b" t="t" l="l"/>
            <a:pathLst>
              <a:path h="935440" w="3920925">
                <a:moveTo>
                  <a:pt x="0" y="0"/>
                </a:moveTo>
                <a:lnTo>
                  <a:pt x="3920925" y="0"/>
                </a:lnTo>
                <a:lnTo>
                  <a:pt x="3920925" y="935440"/>
                </a:lnTo>
                <a:lnTo>
                  <a:pt x="0" y="9354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797112" y="1066800"/>
            <a:ext cx="6230891" cy="72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650"/>
              </a:lnSpc>
            </a:pPr>
            <a:r>
              <a:rPr lang="en-US" sz="5000">
                <a:solidFill>
                  <a:srgbClr val="001431"/>
                </a:solidFill>
                <a:latin typeface="Cardo Bold"/>
              </a:rPr>
              <a:t>XX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797112" y="2473917"/>
            <a:ext cx="8462188" cy="38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00"/>
              </a:lnSpc>
            </a:pPr>
            <a:r>
              <a:rPr lang="en-US" sz="2500">
                <a:solidFill>
                  <a:srgbClr val="001431"/>
                </a:solidFill>
                <a:latin typeface="Cardo"/>
              </a:rPr>
              <a:t>XXX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028003" y="9567448"/>
            <a:ext cx="1849027" cy="372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001431"/>
                </a:solidFill>
                <a:latin typeface="Cardo"/>
              </a:rPr>
              <a:t>Next Page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444" r="0" b="0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8558810" y="4447277"/>
            <a:ext cx="1170379" cy="0"/>
          </a:xfrm>
          <a:prstGeom prst="line">
            <a:avLst/>
          </a:prstGeom>
          <a:ln cap="flat" w="47625">
            <a:solidFill>
              <a:srgbClr val="C4960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5369071" y="3277636"/>
            <a:ext cx="7261333" cy="72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50"/>
              </a:lnSpc>
            </a:pPr>
            <a:r>
              <a:rPr lang="en-US" sz="5000">
                <a:solidFill>
                  <a:srgbClr val="FFFFFF"/>
                </a:solidFill>
                <a:latin typeface="Cardo Bold"/>
              </a:rPr>
              <a:t>XXX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08654" y="5124450"/>
            <a:ext cx="14070693" cy="520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13"/>
              </a:lnSpc>
            </a:pPr>
            <a:r>
              <a:rPr lang="en-US" sz="3317">
                <a:solidFill>
                  <a:srgbClr val="FFFFFF"/>
                </a:solidFill>
                <a:latin typeface="Cardo"/>
              </a:rPr>
              <a:t>XXX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0" y="9258300"/>
            <a:ext cx="18288000" cy="1028700"/>
          </a:xfrm>
          <a:prstGeom prst="rect">
            <a:avLst/>
          </a:prstGeom>
          <a:solidFill>
            <a:srgbClr val="C49603"/>
          </a:solid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1028700"/>
            <a:ext cx="3920925" cy="935440"/>
          </a:xfrm>
          <a:custGeom>
            <a:avLst/>
            <a:gdLst/>
            <a:ahLst/>
            <a:cxnLst/>
            <a:rect r="r" b="b" t="t" l="l"/>
            <a:pathLst>
              <a:path h="935440" w="3920925">
                <a:moveTo>
                  <a:pt x="0" y="0"/>
                </a:moveTo>
                <a:lnTo>
                  <a:pt x="3920925" y="0"/>
                </a:lnTo>
                <a:lnTo>
                  <a:pt x="3920925" y="935440"/>
                </a:lnTo>
                <a:lnTo>
                  <a:pt x="0" y="9354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C2BED075D094D47BEED1432A078DA6D" ma:contentTypeVersion="13" ma:contentTypeDescription="Creare un nuovo documento." ma:contentTypeScope="" ma:versionID="f3cbd1be3cf80f9eb7a1eab8f663d263">
  <xsd:schema xmlns:xsd="http://www.w3.org/2001/XMLSchema" xmlns:xs="http://www.w3.org/2001/XMLSchema" xmlns:p="http://schemas.microsoft.com/office/2006/metadata/properties" xmlns:ns2="e51b996e-8e65-4322-ab1b-b6986186a920" xmlns:ns3="d9027789-733c-4c69-9658-3261ad6a2ebe" targetNamespace="http://schemas.microsoft.com/office/2006/metadata/properties" ma:root="true" ma:fieldsID="132414a1fc5ad5f9535c9b5d22d52284" ns2:_="" ns3:_="">
    <xsd:import namespace="e51b996e-8e65-4322-ab1b-b6986186a920"/>
    <xsd:import namespace="d9027789-733c-4c69-9658-3261ad6a2e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1b996e-8e65-4322-ab1b-b6986186a9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Tag immagine" ma:readOnly="false" ma:fieldId="{5cf76f15-5ced-4ddc-b409-7134ff3c332f}" ma:taxonomyMulti="true" ma:sspId="b96d6b56-9229-47fc-a629-c3c0cfd3ea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27789-733c-4c69-9658-3261ad6a2ebe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f769226-c558-4de1-8254-a74a995603fc}" ma:internalName="TaxCatchAll" ma:showField="CatchAllData" ma:web="d9027789-733c-4c69-9658-3261ad6a2e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1b996e-8e65-4322-ab1b-b6986186a920">
      <Terms xmlns="http://schemas.microsoft.com/office/infopath/2007/PartnerControls"/>
    </lcf76f155ced4ddcb4097134ff3c332f>
    <TaxCatchAll xmlns="d9027789-733c-4c69-9658-3261ad6a2ebe" xsi:nil="true"/>
  </documentManagement>
</p:properties>
</file>

<file path=customXml/itemProps1.xml><?xml version="1.0" encoding="utf-8"?>
<ds:datastoreItem xmlns:ds="http://schemas.openxmlformats.org/officeDocument/2006/customXml" ds:itemID="{340343B4-40BB-4282-A41F-897228135EBB}"/>
</file>

<file path=customXml/itemProps2.xml><?xml version="1.0" encoding="utf-8"?>
<ds:datastoreItem xmlns:ds="http://schemas.openxmlformats.org/officeDocument/2006/customXml" ds:itemID="{FA82D0D3-559E-49AB-BCA3-92BC51723466}"/>
</file>

<file path=customXml/itemProps3.xml><?xml version="1.0" encoding="utf-8"?>
<ds:datastoreItem xmlns:ds="http://schemas.openxmlformats.org/officeDocument/2006/customXml" ds:itemID="{69DA7015-2D13-4516-B5CF-B23755CCD52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Template_Sez.XXVII</dc:title>
  <cp:revision>1</cp:revision>
  <dcterms:created xsi:type="dcterms:W3CDTF">2006-08-16T00:00:00Z</dcterms:created>
  <dcterms:modified xsi:type="dcterms:W3CDTF">2011-08-01T06:04:30Z</dcterms:modified>
  <dc:identifier>DAFtkW-sJzw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0x0101006C2BED075D094D47BEED1432A078DA6D</vt:lpwstr>
  </property>
</Properties>
</file>