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72" r:id="rId5"/>
    <p:sldId id="261" r:id="rId6"/>
    <p:sldId id="280" r:id="rId7"/>
    <p:sldId id="269" r:id="rId8"/>
    <p:sldId id="270" r:id="rId9"/>
    <p:sldId id="265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376988-87F7-9FF3-6808-4BD481E1F44B}" name="a s" initials="as" userId="58ac013855d95455" providerId="Windows Live"/>
  <p188:author id="{907148EB-F108-F797-0D61-ED96C0CF9D00}" name="Erica Melloni" initials="EM" userId="Erica Melloni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4D93"/>
    <a:srgbClr val="191A33"/>
    <a:srgbClr val="E9EEF1"/>
    <a:srgbClr val="1B5399"/>
    <a:srgbClr val="1616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15F12D-EEC6-4395-BE4B-C2C6FBBF1AB5}" v="8" dt="2023-09-27T10:58:09.6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60"/>
  </p:normalViewPr>
  <p:slideViewPr>
    <p:cSldViewPr snapToGrid="0">
      <p:cViewPr>
        <p:scale>
          <a:sx n="100" d="100"/>
          <a:sy n="100" d="100"/>
        </p:scale>
        <p:origin x="-528" y="-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 s" userId="58ac013855d95455" providerId="LiveId" clId="{7015F12D-EEC6-4395-BE4B-C2C6FBBF1AB5}"/>
    <pc:docChg chg="undo custSel delSld modSld">
      <pc:chgData name="a s" userId="58ac013855d95455" providerId="LiveId" clId="{7015F12D-EEC6-4395-BE4B-C2C6FBBF1AB5}" dt="2023-09-27T11:01:59.950" v="270" actId="20577"/>
      <pc:docMkLst>
        <pc:docMk/>
      </pc:docMkLst>
      <pc:sldChg chg="modSp mod">
        <pc:chgData name="a s" userId="58ac013855d95455" providerId="LiveId" clId="{7015F12D-EEC6-4395-BE4B-C2C6FBBF1AB5}" dt="2023-09-27T11:01:59.950" v="270" actId="20577"/>
        <pc:sldMkLst>
          <pc:docMk/>
          <pc:sldMk cId="3539948352" sldId="257"/>
        </pc:sldMkLst>
        <pc:spChg chg="mod">
          <ac:chgData name="a s" userId="58ac013855d95455" providerId="LiveId" clId="{7015F12D-EEC6-4395-BE4B-C2C6FBBF1AB5}" dt="2023-09-27T11:00:52.824" v="267" actId="1076"/>
          <ac:spMkLst>
            <pc:docMk/>
            <pc:sldMk cId="3539948352" sldId="257"/>
            <ac:spMk id="2" creationId="{BA4A1FD9-55E2-CC26-EA16-DD3E60F7CC47}"/>
          </ac:spMkLst>
        </pc:spChg>
        <pc:spChg chg="mod">
          <ac:chgData name="a s" userId="58ac013855d95455" providerId="LiveId" clId="{7015F12D-EEC6-4395-BE4B-C2C6FBBF1AB5}" dt="2023-09-27T11:01:59.950" v="270" actId="20577"/>
          <ac:spMkLst>
            <pc:docMk/>
            <pc:sldMk cId="3539948352" sldId="257"/>
            <ac:spMk id="3" creationId="{F2A7D821-3CC8-3BB9-74A1-9A8929BC52C9}"/>
          </ac:spMkLst>
        </pc:spChg>
        <pc:spChg chg="mod">
          <ac:chgData name="a s" userId="58ac013855d95455" providerId="LiveId" clId="{7015F12D-EEC6-4395-BE4B-C2C6FBBF1AB5}" dt="2023-09-27T11:00:58.895" v="268" actId="1076"/>
          <ac:spMkLst>
            <pc:docMk/>
            <pc:sldMk cId="3539948352" sldId="257"/>
            <ac:spMk id="7" creationId="{056606DB-82D9-3CA9-A8CE-A3C7F39458FF}"/>
          </ac:spMkLst>
        </pc:spChg>
      </pc:sldChg>
      <pc:sldChg chg="addSp delSp modSp mod">
        <pc:chgData name="a s" userId="58ac013855d95455" providerId="LiveId" clId="{7015F12D-EEC6-4395-BE4B-C2C6FBBF1AB5}" dt="2023-09-27T10:50:18.938" v="221" actId="164"/>
        <pc:sldMkLst>
          <pc:docMk/>
          <pc:sldMk cId="110422431" sldId="261"/>
        </pc:sldMkLst>
        <pc:spChg chg="mod">
          <ac:chgData name="a s" userId="58ac013855d95455" providerId="LiveId" clId="{7015F12D-EEC6-4395-BE4B-C2C6FBBF1AB5}" dt="2023-09-27T10:50:18.938" v="221" actId="164"/>
          <ac:spMkLst>
            <pc:docMk/>
            <pc:sldMk cId="110422431" sldId="261"/>
            <ac:spMk id="11" creationId="{6D0869B1-9D88-F3BA-67B7-919E27ECB8E6}"/>
          </ac:spMkLst>
        </pc:spChg>
        <pc:grpChg chg="add mod">
          <ac:chgData name="a s" userId="58ac013855d95455" providerId="LiveId" clId="{7015F12D-EEC6-4395-BE4B-C2C6FBBF1AB5}" dt="2023-09-27T10:50:18.938" v="221" actId="164"/>
          <ac:grpSpMkLst>
            <pc:docMk/>
            <pc:sldMk cId="110422431" sldId="261"/>
            <ac:grpSpMk id="5" creationId="{8742ED54-783F-6564-FC86-26F88CAE58F2}"/>
          </ac:grpSpMkLst>
        </pc:grpChg>
        <pc:picChg chg="add mod">
          <ac:chgData name="a s" userId="58ac013855d95455" providerId="LiveId" clId="{7015F12D-EEC6-4395-BE4B-C2C6FBBF1AB5}" dt="2023-09-27T10:50:18.938" v="221" actId="164"/>
          <ac:picMkLst>
            <pc:docMk/>
            <pc:sldMk cId="110422431" sldId="261"/>
            <ac:picMk id="3" creationId="{BEBE93EF-4F38-C38C-6C85-F5D355752B27}"/>
          </ac:picMkLst>
        </pc:picChg>
        <pc:picChg chg="del">
          <ac:chgData name="a s" userId="58ac013855d95455" providerId="LiveId" clId="{7015F12D-EEC6-4395-BE4B-C2C6FBBF1AB5}" dt="2023-09-27T10:02:01.978" v="175" actId="478"/>
          <ac:picMkLst>
            <pc:docMk/>
            <pc:sldMk cId="110422431" sldId="261"/>
            <ac:picMk id="10" creationId="{C59AD58F-5B4D-3B18-4C36-AAD0F2E9000E}"/>
          </ac:picMkLst>
        </pc:picChg>
      </pc:sldChg>
      <pc:sldChg chg="modSp mod">
        <pc:chgData name="a s" userId="58ac013855d95455" providerId="LiveId" clId="{7015F12D-EEC6-4395-BE4B-C2C6FBBF1AB5}" dt="2023-09-26T14:17:56.580" v="174" actId="20577"/>
        <pc:sldMkLst>
          <pc:docMk/>
          <pc:sldMk cId="2009790557" sldId="265"/>
        </pc:sldMkLst>
        <pc:spChg chg="mod">
          <ac:chgData name="a s" userId="58ac013855d95455" providerId="LiveId" clId="{7015F12D-EEC6-4395-BE4B-C2C6FBBF1AB5}" dt="2023-09-26T14:17:56.580" v="174" actId="20577"/>
          <ac:spMkLst>
            <pc:docMk/>
            <pc:sldMk cId="2009790557" sldId="265"/>
            <ac:spMk id="7" creationId="{056606DB-82D9-3CA9-A8CE-A3C7F39458FF}"/>
          </ac:spMkLst>
        </pc:spChg>
      </pc:sldChg>
      <pc:sldChg chg="modSp mod">
        <pc:chgData name="a s" userId="58ac013855d95455" providerId="LiveId" clId="{7015F12D-EEC6-4395-BE4B-C2C6FBBF1AB5}" dt="2023-09-27T10:32:38.576" v="204" actId="20577"/>
        <pc:sldMkLst>
          <pc:docMk/>
          <pc:sldMk cId="2338305630" sldId="267"/>
        </pc:sldMkLst>
        <pc:graphicFrameChg chg="mod modGraphic">
          <ac:chgData name="a s" userId="58ac013855d95455" providerId="LiveId" clId="{7015F12D-EEC6-4395-BE4B-C2C6FBBF1AB5}" dt="2023-09-27T10:32:38.576" v="204" actId="20577"/>
          <ac:graphicFrameMkLst>
            <pc:docMk/>
            <pc:sldMk cId="2338305630" sldId="267"/>
            <ac:graphicFrameMk id="9" creationId="{9872534D-F86A-59BA-00FC-8FB1C5166538}"/>
          </ac:graphicFrameMkLst>
        </pc:graphicFrameChg>
      </pc:sldChg>
      <pc:sldChg chg="addSp delSp modSp mod">
        <pc:chgData name="a s" userId="58ac013855d95455" providerId="LiveId" clId="{7015F12D-EEC6-4395-BE4B-C2C6FBBF1AB5}" dt="2023-09-27T10:55:59.385" v="232" actId="164"/>
        <pc:sldMkLst>
          <pc:docMk/>
          <pc:sldMk cId="3168589396" sldId="269"/>
        </pc:sldMkLst>
        <pc:spChg chg="mod">
          <ac:chgData name="a s" userId="58ac013855d95455" providerId="LiveId" clId="{7015F12D-EEC6-4395-BE4B-C2C6FBBF1AB5}" dt="2023-09-27T10:55:59.385" v="232" actId="164"/>
          <ac:spMkLst>
            <pc:docMk/>
            <pc:sldMk cId="3168589396" sldId="269"/>
            <ac:spMk id="5" creationId="{389F7136-D2EA-B627-C12C-F5E7108CC44D}"/>
          </ac:spMkLst>
        </pc:spChg>
        <pc:grpChg chg="add mod">
          <ac:chgData name="a s" userId="58ac013855d95455" providerId="LiveId" clId="{7015F12D-EEC6-4395-BE4B-C2C6FBBF1AB5}" dt="2023-09-27T10:55:59.385" v="232" actId="164"/>
          <ac:grpSpMkLst>
            <pc:docMk/>
            <pc:sldMk cId="3168589396" sldId="269"/>
            <ac:grpSpMk id="3" creationId="{CC2292D1-8595-64F7-8131-18A171540D53}"/>
          </ac:grpSpMkLst>
        </pc:grpChg>
        <pc:picChg chg="mod">
          <ac:chgData name="a s" userId="58ac013855d95455" providerId="LiveId" clId="{7015F12D-EEC6-4395-BE4B-C2C6FBBF1AB5}" dt="2023-09-27T10:55:59.385" v="232" actId="164"/>
          <ac:picMkLst>
            <pc:docMk/>
            <pc:sldMk cId="3168589396" sldId="269"/>
            <ac:picMk id="2" creationId="{ADD145A4-BA34-0F34-8432-4F44029F6038}"/>
          </ac:picMkLst>
        </pc:picChg>
        <pc:picChg chg="del">
          <ac:chgData name="a s" userId="58ac013855d95455" providerId="LiveId" clId="{7015F12D-EEC6-4395-BE4B-C2C6FBBF1AB5}" dt="2023-09-26T14:14:07.312" v="133" actId="478"/>
          <ac:picMkLst>
            <pc:docMk/>
            <pc:sldMk cId="3168589396" sldId="269"/>
            <ac:picMk id="3" creationId="{4F8CB0C5-5EF0-CD88-52AC-EEAE380ADCB5}"/>
          </ac:picMkLst>
        </pc:picChg>
        <pc:picChg chg="add mod">
          <ac:chgData name="a s" userId="58ac013855d95455" providerId="LiveId" clId="{7015F12D-EEC6-4395-BE4B-C2C6FBBF1AB5}" dt="2023-09-27T10:55:59.385" v="232" actId="164"/>
          <ac:picMkLst>
            <pc:docMk/>
            <pc:sldMk cId="3168589396" sldId="269"/>
            <ac:picMk id="7" creationId="{C9E02252-92C5-0823-E387-765C49B060EE}"/>
          </ac:picMkLst>
        </pc:picChg>
      </pc:sldChg>
      <pc:sldChg chg="addSp modSp mod">
        <pc:chgData name="a s" userId="58ac013855d95455" providerId="LiveId" clId="{7015F12D-EEC6-4395-BE4B-C2C6FBBF1AB5}" dt="2023-09-27T10:58:09.663" v="240" actId="164"/>
        <pc:sldMkLst>
          <pc:docMk/>
          <pc:sldMk cId="2845627965" sldId="270"/>
        </pc:sldMkLst>
        <pc:spChg chg="mod">
          <ac:chgData name="a s" userId="58ac013855d95455" providerId="LiveId" clId="{7015F12D-EEC6-4395-BE4B-C2C6FBBF1AB5}" dt="2023-09-27T10:58:09.663" v="240" actId="164"/>
          <ac:spMkLst>
            <pc:docMk/>
            <pc:sldMk cId="2845627965" sldId="270"/>
            <ac:spMk id="7" creationId="{B6B4ED44-276D-3E37-D85C-428B28ABA57E}"/>
          </ac:spMkLst>
        </pc:spChg>
        <pc:grpChg chg="add mod">
          <ac:chgData name="a s" userId="58ac013855d95455" providerId="LiveId" clId="{7015F12D-EEC6-4395-BE4B-C2C6FBBF1AB5}" dt="2023-09-27T10:58:09.663" v="240" actId="164"/>
          <ac:grpSpMkLst>
            <pc:docMk/>
            <pc:sldMk cId="2845627965" sldId="270"/>
            <ac:grpSpMk id="3" creationId="{488F46A7-92D3-A29C-DB66-015476F18C24}"/>
          </ac:grpSpMkLst>
        </pc:grpChg>
        <pc:picChg chg="mod">
          <ac:chgData name="a s" userId="58ac013855d95455" providerId="LiveId" clId="{7015F12D-EEC6-4395-BE4B-C2C6FBBF1AB5}" dt="2023-09-27T10:58:09.663" v="240" actId="164"/>
          <ac:picMkLst>
            <pc:docMk/>
            <pc:sldMk cId="2845627965" sldId="270"/>
            <ac:picMk id="2" creationId="{6DC7236A-4EDF-52AB-E76D-B0C576899479}"/>
          </ac:picMkLst>
        </pc:picChg>
      </pc:sldChg>
      <pc:sldChg chg="modSp">
        <pc:chgData name="a s" userId="58ac013855d95455" providerId="LiveId" clId="{7015F12D-EEC6-4395-BE4B-C2C6FBBF1AB5}" dt="2023-09-27T10:51:38.328" v="222" actId="1076"/>
        <pc:sldMkLst>
          <pc:docMk/>
          <pc:sldMk cId="3279810433" sldId="272"/>
        </pc:sldMkLst>
        <pc:spChg chg="mod">
          <ac:chgData name="a s" userId="58ac013855d95455" providerId="LiveId" clId="{7015F12D-EEC6-4395-BE4B-C2C6FBBF1AB5}" dt="2023-09-27T10:51:38.328" v="222" actId="1076"/>
          <ac:spMkLst>
            <pc:docMk/>
            <pc:sldMk cId="3279810433" sldId="272"/>
            <ac:spMk id="3" creationId="{195F5AFE-7D8B-5011-3BE2-C9E2EA3AA1FA}"/>
          </ac:spMkLst>
        </pc:spChg>
      </pc:sldChg>
      <pc:sldChg chg="del">
        <pc:chgData name="a s" userId="58ac013855d95455" providerId="LiveId" clId="{7015F12D-EEC6-4395-BE4B-C2C6FBBF1AB5}" dt="2023-09-26T14:17:20.868" v="170" actId="47"/>
        <pc:sldMkLst>
          <pc:docMk/>
          <pc:sldMk cId="3507953005" sldId="274"/>
        </pc:sldMkLst>
      </pc:sldChg>
      <pc:sldChg chg="addSp delSp modSp mod">
        <pc:chgData name="a s" userId="58ac013855d95455" providerId="LiveId" clId="{7015F12D-EEC6-4395-BE4B-C2C6FBBF1AB5}" dt="2023-09-27T10:58:25.198" v="242" actId="1035"/>
        <pc:sldMkLst>
          <pc:docMk/>
          <pc:sldMk cId="1066185291" sldId="280"/>
        </pc:sldMkLst>
        <pc:spChg chg="mod">
          <ac:chgData name="a s" userId="58ac013855d95455" providerId="LiveId" clId="{7015F12D-EEC6-4395-BE4B-C2C6FBBF1AB5}" dt="2023-09-27T10:49:15.386" v="219" actId="164"/>
          <ac:spMkLst>
            <pc:docMk/>
            <pc:sldMk cId="1066185291" sldId="280"/>
            <ac:spMk id="5" creationId="{389F7136-D2EA-B627-C12C-F5E7108CC44D}"/>
          </ac:spMkLst>
        </pc:spChg>
        <pc:grpChg chg="add mod">
          <ac:chgData name="a s" userId="58ac013855d95455" providerId="LiveId" clId="{7015F12D-EEC6-4395-BE4B-C2C6FBBF1AB5}" dt="2023-09-27T10:58:25.198" v="242" actId="1035"/>
          <ac:grpSpMkLst>
            <pc:docMk/>
            <pc:sldMk cId="1066185291" sldId="280"/>
            <ac:grpSpMk id="8" creationId="{27095270-0141-7990-5532-CC44FF6C7CBD}"/>
          </ac:grpSpMkLst>
        </pc:grpChg>
        <pc:picChg chg="mod">
          <ac:chgData name="a s" userId="58ac013855d95455" providerId="LiveId" clId="{7015F12D-EEC6-4395-BE4B-C2C6FBBF1AB5}" dt="2023-09-27T10:49:15.386" v="219" actId="164"/>
          <ac:picMkLst>
            <pc:docMk/>
            <pc:sldMk cId="1066185291" sldId="280"/>
            <ac:picMk id="2" creationId="{F0DD434B-8D80-0B30-03F0-BD4A3D47E722}"/>
          </ac:picMkLst>
        </pc:picChg>
        <pc:picChg chg="del mod">
          <ac:chgData name="a s" userId="58ac013855d95455" providerId="LiveId" clId="{7015F12D-EEC6-4395-BE4B-C2C6FBBF1AB5}" dt="2023-09-27T10:46:23.486" v="210" actId="478"/>
          <ac:picMkLst>
            <pc:docMk/>
            <pc:sldMk cId="1066185291" sldId="280"/>
            <ac:picMk id="3" creationId="{BE75B552-CC68-BB9F-606D-31A094FFFB09}"/>
          </ac:picMkLst>
        </pc:picChg>
        <pc:picChg chg="add mod">
          <ac:chgData name="a s" userId="58ac013855d95455" providerId="LiveId" clId="{7015F12D-EEC6-4395-BE4B-C2C6FBBF1AB5}" dt="2023-09-27T10:49:15.386" v="219" actId="164"/>
          <ac:picMkLst>
            <pc:docMk/>
            <pc:sldMk cId="1066185291" sldId="280"/>
            <ac:picMk id="7" creationId="{161D4559-28E5-016D-FF7E-F21448B52502}"/>
          </ac:picMkLst>
        </pc:picChg>
      </pc:sldChg>
      <pc:sldChg chg="addSp delSp modSp del mod">
        <pc:chgData name="a s" userId="58ac013855d95455" providerId="LiveId" clId="{7015F12D-EEC6-4395-BE4B-C2C6FBBF1AB5}" dt="2023-09-26T14:05:08.110" v="15" actId="47"/>
        <pc:sldMkLst>
          <pc:docMk/>
          <pc:sldMk cId="502883156" sldId="281"/>
        </pc:sldMkLst>
        <pc:spChg chg="mod">
          <ac:chgData name="a s" userId="58ac013855d95455" providerId="LiveId" clId="{7015F12D-EEC6-4395-BE4B-C2C6FBBF1AB5}" dt="2023-09-26T14:01:36.041" v="13" actId="1076"/>
          <ac:spMkLst>
            <pc:docMk/>
            <pc:sldMk cId="502883156" sldId="281"/>
            <ac:spMk id="5" creationId="{389F7136-D2EA-B627-C12C-F5E7108CC44D}"/>
          </ac:spMkLst>
        </pc:spChg>
        <pc:spChg chg="del mod">
          <ac:chgData name="a s" userId="58ac013855d95455" providerId="LiveId" clId="{7015F12D-EEC6-4395-BE4B-C2C6FBBF1AB5}" dt="2023-09-26T13:56:27.027" v="3"/>
          <ac:spMkLst>
            <pc:docMk/>
            <pc:sldMk cId="502883156" sldId="281"/>
            <ac:spMk id="6" creationId="{F2EDA45A-E931-995C-0223-19ED140E9761}"/>
          </ac:spMkLst>
        </pc:spChg>
        <pc:picChg chg="add del mod">
          <ac:chgData name="a s" userId="58ac013855d95455" providerId="LiveId" clId="{7015F12D-EEC6-4395-BE4B-C2C6FBBF1AB5}" dt="2023-09-26T13:58:24.417" v="9" actId="22"/>
          <ac:picMkLst>
            <pc:docMk/>
            <pc:sldMk cId="502883156" sldId="281"/>
            <ac:picMk id="3" creationId="{6319D5BC-42E2-403D-28CE-03B7B5DD262B}"/>
          </ac:picMkLst>
        </pc:picChg>
        <pc:picChg chg="add mod">
          <ac:chgData name="a s" userId="58ac013855d95455" providerId="LiveId" clId="{7015F12D-EEC6-4395-BE4B-C2C6FBBF1AB5}" dt="2023-09-26T14:01:45.658" v="14" actId="1076"/>
          <ac:picMkLst>
            <pc:docMk/>
            <pc:sldMk cId="502883156" sldId="281"/>
            <ac:picMk id="8" creationId="{4CFD7FD1-D32C-1895-1316-FA649309189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28E9FF-3A15-064F-3AC5-66D831F20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1B36D50-E59D-FDAB-494D-2879F21CD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55C0BF-99EB-699D-67B9-4B991A88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21D211-D5DD-2EFF-7BE8-F27265674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D59E1B-3F08-CCBE-242A-8B9B9B0AB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810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C62E47-CCA6-7D20-1BCA-A1A8C172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408BBA-F95E-7ADC-FCAE-2269D5860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91CEC9-5EF4-3320-CA5B-475044B3F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929607-66F6-C90B-A457-07C2E3FFC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E8355A-9AFE-F97F-46BD-219E307F4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293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0125CE-1911-69ED-52C8-663E38382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27E344-2E27-898C-4A37-218807804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088A16-B99F-B253-3CFC-93D129ED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46B03A-AE1E-F260-52A8-0596A20D0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24C8649-6369-9AFE-0A00-8632378C4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760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0B3443-6678-9CD4-FA45-547F603EE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8708B5-BDBE-5A2F-8B65-CE86B01C1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B307B60-5996-3AA7-E9A8-EEB60BA08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371F0F4-B065-44AC-01EA-059A62EB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1EC7542-7B5F-C352-36DD-1B7971E3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4F90B59-F65D-4065-9F58-7B93019BD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7252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1D3C18-D219-94F1-6C9B-7243D7615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69E3784-DEA9-3CB5-7654-908156694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46D5C66-E60D-2A47-0662-03B1B2200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76E437B-3730-79A5-3394-E179B135BD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971B764-BEED-AE01-9695-43705762EE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4F060CA-FB07-86B4-BF96-4AEFE5BB8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6065610-97E2-D144-E55D-52A984A3B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A1CA012-0E28-7D68-DC1B-8563AB617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1124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3ABB71-50BF-425D-5F39-1557752C9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2E96EE5-771E-63EC-09E3-EA53E4189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6F5A69E-C35D-4C3D-7478-D85F46ECF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CEC32AD-9C58-9C41-9019-19F2C5EC1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1768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9BC8C94-DD41-1D45-64B7-F4C764C9E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C7FE8E3-AB1E-A011-2923-31D3ACB0C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A307C5-B7A3-99CC-15D7-9FD7EA534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692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427C49-260A-9476-B279-D7DD12F8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D545FA-F2B1-7C1E-4A42-1777E4F50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425EC66-AB65-C055-3B7B-F72BA039E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DCEE95D-0D92-CEF4-9EF1-5E0976F69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80FD7C-AA95-8DD1-88D8-6BB3985B6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161DDE8-1C23-2604-C10C-9CE066DBA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1884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83961E-2CAF-5A43-346A-C9728FAB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F59C7F8-783B-87FC-CAF8-4F89AF759F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38E37B9-22C1-BD71-DAAE-76B45BF0B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19987BB-C969-3B08-695A-DE6043108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BA0C9D-9B51-DA53-5353-932CA4AF4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F63A250-3BFB-8BC0-ECBC-B1FAF49C8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7764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794649-B55F-DBFE-98EE-081E63A9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B0FC149-C085-ADB0-3338-4C3DE9351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E70038-DC86-8D39-BCC3-424F1C9EB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3DF0B8-FBC0-304B-8B2E-47F9D17F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2BB3F1-DE0D-3FD1-F2A8-759D5C8A3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1774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3FAB114-F753-CF95-A5C2-0479D871F7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3CA1488-B06A-D2C1-E6AF-69D32FFCB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8D607AE-71C2-D50E-CDA0-A6F76B89C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21F627-86DF-20ED-4652-432EA5E83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89B9E4-8BE3-D117-B054-7F30F9899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835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4182628-CB05-06CB-6F75-58DE259E7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7165828-E620-273A-27B5-61DC923C8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42B0E6-190A-BF24-EE43-AD1A296D1C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613E81-734E-8E05-E2C6-9CBE4E003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3B9DE6-45E6-C4FA-6EE8-452857EC6F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9899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magine 5" descr="Immagine che contiene testo, schermata, Carattere, software">
            <a:extLst>
              <a:ext uri="{FF2B5EF4-FFF2-40B4-BE49-F238E27FC236}">
                <a16:creationId xmlns:a16="http://schemas.microsoft.com/office/drawing/2014/main" id="{6D402467-B5CD-E19E-1B58-AC54FDC3EE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0B9FD422-D87C-6067-A0DC-4F6DE065A8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7627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16162E"/>
            </a:gs>
            <a:gs pos="0">
              <a:srgbClr val="1B539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606DB-82D9-3CA9-A8CE-A3C7F39458FF}"/>
              </a:ext>
            </a:extLst>
          </p:cNvPr>
          <p:cNvSpPr txBox="1"/>
          <p:nvPr/>
        </p:nvSpPr>
        <p:spPr>
          <a:xfrm>
            <a:off x="4619055" y="4929591"/>
            <a:ext cx="2953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Avenir Next LT Pro" panose="020B0504020202020204" pitchFamily="34" charset="0"/>
              </a:rPr>
              <a:t>POLITECNICO DI TORINO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A4A1FD9-55E2-CC26-EA16-DD3E60F7CC47}"/>
              </a:ext>
            </a:extLst>
          </p:cNvPr>
          <p:cNvSpPr txBox="1"/>
          <p:nvPr/>
        </p:nvSpPr>
        <p:spPr>
          <a:xfrm>
            <a:off x="2969233" y="4183258"/>
            <a:ext cx="6253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ANTONIETTA STRADA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2A7D821-3CC8-3BB9-74A1-9A8929BC52C9}"/>
              </a:ext>
            </a:extLst>
          </p:cNvPr>
          <p:cNvSpPr txBox="1"/>
          <p:nvPr/>
        </p:nvSpPr>
        <p:spPr>
          <a:xfrm>
            <a:off x="2832652" y="2753139"/>
            <a:ext cx="67387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MODELLAZIONE </a:t>
            </a:r>
            <a:r>
              <a:rPr lang="it-IT" sz="4000">
                <a:solidFill>
                  <a:schemeClr val="bg1"/>
                </a:solidFill>
                <a:latin typeface="Avenir Next LT Pro" panose="020B0504020202020204" pitchFamily="34" charset="0"/>
              </a:rPr>
              <a:t>DEL RITO </a:t>
            </a:r>
            <a:r>
              <a:rPr lang="it-IT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DEL LAVORO</a:t>
            </a:r>
          </a:p>
        </p:txBody>
      </p:sp>
    </p:spTree>
    <p:extLst>
      <p:ext uri="{BB962C8B-B14F-4D97-AF65-F5344CB8AC3E}">
        <p14:creationId xmlns:p14="http://schemas.microsoft.com/office/powerpoint/2010/main" val="3539948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89F7136-D2EA-B627-C12C-F5E7108CC44D}"/>
              </a:ext>
            </a:extLst>
          </p:cNvPr>
          <p:cNvSpPr txBox="1"/>
          <p:nvPr/>
        </p:nvSpPr>
        <p:spPr>
          <a:xfrm>
            <a:off x="2337903" y="1029267"/>
            <a:ext cx="8634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MODELLIZZAZIONE DEL RITO DEL LAVORO</a:t>
            </a: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9872534D-F86A-59BA-00FC-8FB1C51665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435607"/>
              </p:ext>
            </p:extLst>
          </p:nvPr>
        </p:nvGraphicFramePr>
        <p:xfrm>
          <a:off x="2265995" y="2756812"/>
          <a:ext cx="9141144" cy="32330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5286">
                  <a:extLst>
                    <a:ext uri="{9D8B030D-6E8A-4147-A177-3AD203B41FA5}">
                      <a16:colId xmlns:a16="http://schemas.microsoft.com/office/drawing/2014/main" val="3836976946"/>
                    </a:ext>
                  </a:extLst>
                </a:gridCol>
                <a:gridCol w="2285286">
                  <a:extLst>
                    <a:ext uri="{9D8B030D-6E8A-4147-A177-3AD203B41FA5}">
                      <a16:colId xmlns:a16="http://schemas.microsoft.com/office/drawing/2014/main" val="4293504241"/>
                    </a:ext>
                  </a:extLst>
                </a:gridCol>
                <a:gridCol w="2285286">
                  <a:extLst>
                    <a:ext uri="{9D8B030D-6E8A-4147-A177-3AD203B41FA5}">
                      <a16:colId xmlns:a16="http://schemas.microsoft.com/office/drawing/2014/main" val="1201132846"/>
                    </a:ext>
                  </a:extLst>
                </a:gridCol>
                <a:gridCol w="2285286">
                  <a:extLst>
                    <a:ext uri="{9D8B030D-6E8A-4147-A177-3AD203B41FA5}">
                      <a16:colId xmlns:a16="http://schemas.microsoft.com/office/drawing/2014/main" val="3390413857"/>
                    </a:ext>
                  </a:extLst>
                </a:gridCol>
              </a:tblGrid>
              <a:tr h="2743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0">
                          <a:effectLst/>
                          <a:latin typeface="Avenir Next LT Pro" panose="020B0504020202020204" pitchFamily="34" charset="0"/>
                        </a:rPr>
                        <a:t>Art 414</a:t>
                      </a:r>
                      <a:endParaRPr lang="it-IT" sz="1800" b="0">
                        <a:effectLst/>
                        <a:latin typeface="Avenir Next LT Pro" panose="020B05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0">
                          <a:effectLst/>
                          <a:latin typeface="Avenir Next LT Pro" panose="020B0504020202020204" pitchFamily="34" charset="0"/>
                        </a:rPr>
                        <a:t>Art 415 comma 1</a:t>
                      </a:r>
                      <a:endParaRPr lang="it-IT" sz="1800" b="0">
                        <a:effectLst/>
                        <a:latin typeface="Avenir Next LT Pro" panose="020B05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0">
                          <a:effectLst/>
                          <a:latin typeface="Avenir Next LT Pro" panose="020B0504020202020204" pitchFamily="34" charset="0"/>
                        </a:rPr>
                        <a:t>Art 415 comma 2</a:t>
                      </a:r>
                      <a:endParaRPr lang="it-IT" sz="1800" b="0">
                        <a:effectLst/>
                        <a:latin typeface="Avenir Next LT Pro" panose="020B05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0" dirty="0">
                          <a:effectLst/>
                          <a:latin typeface="Avenir Next LT Pro" panose="020B0504020202020204" pitchFamily="34" charset="0"/>
                        </a:rPr>
                        <a:t>Art 415 comma 4</a:t>
                      </a:r>
                      <a:endParaRPr lang="it-IT" sz="1800" b="0" dirty="0">
                        <a:effectLst/>
                        <a:latin typeface="Avenir Next LT Pro" panose="020B05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39997659"/>
                  </a:ext>
                </a:extLst>
              </a:tr>
              <a:tr h="21796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0" dirty="0">
                          <a:effectLst/>
                          <a:latin typeface="Avenir Next LT Pro" panose="020B0504020202020204" pitchFamily="34" charset="0"/>
                        </a:rPr>
                        <a:t>La domanda si propone con ricorso, il quale deve contenere...</a:t>
                      </a:r>
                      <a:endParaRPr lang="it-IT" sz="1800" b="0" dirty="0">
                        <a:effectLst/>
                        <a:latin typeface="Avenir Next LT Pro" panose="020B05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0" dirty="0">
                          <a:effectLst/>
                          <a:latin typeface="Avenir Next LT Pro" panose="020B0504020202020204" pitchFamily="34" charset="0"/>
                        </a:rPr>
                        <a:t>Il ricorso è depositato nella cancelleria del Giudice competente.</a:t>
                      </a:r>
                      <a:endParaRPr lang="it-IT" sz="1800" b="0" dirty="0">
                        <a:effectLst/>
                        <a:latin typeface="Avenir Next LT Pro" panose="020B05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0" dirty="0">
                          <a:effectLst/>
                          <a:latin typeface="Avenir Next LT Pro" panose="020B0504020202020204" pitchFamily="34" charset="0"/>
                        </a:rPr>
                        <a:t>Il Giudice, entro cinque giorni dal deposito del ricorso, fissa, con decreto, l'udienza di discussione, alla quale le parti sono tenute a comparire personalmente.</a:t>
                      </a:r>
                      <a:endParaRPr lang="it-IT" sz="1800" b="0" dirty="0">
                        <a:effectLst/>
                        <a:latin typeface="Avenir Next LT Pro" panose="020B05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0" dirty="0">
                          <a:effectLst/>
                          <a:latin typeface="Avenir Next LT Pro" panose="020B0504020202020204" pitchFamily="34" charset="0"/>
                        </a:rPr>
                        <a:t>Il ricorso, unitamente al decreto di fissazione dell'udienza, deve essere notificato al convenuto, a cura dell'attore, entro dieci giorni dalla data di pronuncia del decreto.</a:t>
                      </a:r>
                      <a:endParaRPr lang="it-IT" sz="1800" b="0" dirty="0">
                        <a:effectLst/>
                        <a:latin typeface="Avenir Next LT Pro" panose="020B05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79919610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ACD680F6-D933-3579-5ACD-EA67EF4DF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5995" y="2014661"/>
            <a:ext cx="1066588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it-IT" altLang="it-IT" dirty="0"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1: Lettura degli articoli del Codice di Procedura Civile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305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1E7D9F5-C113-704B-5C73-B2F9E2F0EACB}"/>
              </a:ext>
            </a:extLst>
          </p:cNvPr>
          <p:cNvSpPr txBox="1"/>
          <p:nvPr/>
        </p:nvSpPr>
        <p:spPr>
          <a:xfrm>
            <a:off x="2337903" y="1029267"/>
            <a:ext cx="8634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MODELLIZZAZIONE DEL RITO DEL LAVORO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95F5AFE-7D8B-5011-3BE2-C9E2EA3AA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0755" y="1847245"/>
            <a:ext cx="1066588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it-IT" altLang="it-IT" dirty="0"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2: </a:t>
            </a:r>
            <a:r>
              <a:rPr lang="it-IT" altLang="it-IT" dirty="0"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Schematizzazione degli articoli</a:t>
            </a:r>
            <a:endParaRPr kumimoji="0" lang="it-IT" altLang="it-IT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15C4DD6C-AF15-8195-D91B-C0BE05C3E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843" y="2493576"/>
            <a:ext cx="5139748" cy="367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10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8742ED54-783F-6564-FC86-26F88CAE58F2}"/>
              </a:ext>
            </a:extLst>
          </p:cNvPr>
          <p:cNvGrpSpPr/>
          <p:nvPr/>
        </p:nvGrpSpPr>
        <p:grpSpPr>
          <a:xfrm>
            <a:off x="2265995" y="95563"/>
            <a:ext cx="7419025" cy="6350280"/>
            <a:chOff x="2265995" y="95563"/>
            <a:chExt cx="7419025" cy="6350280"/>
          </a:xfrm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6D0869B1-9D88-F3BA-67B7-919E27ECB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995" y="95563"/>
              <a:ext cx="741902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lang="it-IT" altLang="it-IT" dirty="0">
                  <a:latin typeface="Avenir Next LT Pro" panose="020B05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it-IT" altLang="it-IT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venir Next LT Pro" panose="020B05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Step </a:t>
              </a:r>
              <a:r>
                <a:rPr lang="it-IT" altLang="it-IT" dirty="0">
                  <a:latin typeface="Avenir Next LT Pro" panose="020B05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r>
                <a:rPr kumimoji="0" lang="it-IT" altLang="it-IT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venir Next LT Pro" panose="020B05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: Modellizzazione in BPMN (</a:t>
              </a:r>
              <a:r>
                <a:rPr lang="it-IT" b="0" i="0" dirty="0">
                  <a:solidFill>
                    <a:srgbClr val="040C28"/>
                  </a:solidFill>
                  <a:effectLst/>
                  <a:latin typeface="Google Sans"/>
                </a:rPr>
                <a:t>Business </a:t>
              </a:r>
              <a:r>
                <a:rPr lang="it-IT" b="0" i="0" dirty="0" err="1">
                  <a:solidFill>
                    <a:srgbClr val="040C28"/>
                  </a:solidFill>
                  <a:effectLst/>
                  <a:latin typeface="Google Sans"/>
                </a:rPr>
                <a:t>Process</a:t>
              </a:r>
              <a:r>
                <a:rPr lang="it-IT" b="0" i="0" dirty="0">
                  <a:solidFill>
                    <a:srgbClr val="040C28"/>
                  </a:solidFill>
                  <a:effectLst/>
                  <a:latin typeface="Google Sans"/>
                </a:rPr>
                <a:t> </a:t>
              </a:r>
              <a:r>
                <a:rPr lang="it-IT" b="0" i="0" dirty="0" err="1">
                  <a:solidFill>
                    <a:srgbClr val="040C28"/>
                  </a:solidFill>
                  <a:effectLst/>
                  <a:latin typeface="Google Sans"/>
                </a:rPr>
                <a:t>Modeling</a:t>
              </a:r>
              <a:r>
                <a:rPr lang="it-IT" b="0" i="0" dirty="0">
                  <a:solidFill>
                    <a:srgbClr val="040C28"/>
                  </a:solidFill>
                  <a:effectLst/>
                  <a:latin typeface="Google Sans"/>
                </a:rPr>
                <a:t> </a:t>
              </a:r>
              <a:r>
                <a:rPr lang="it-IT" b="0" i="0" dirty="0" err="1">
                  <a:solidFill>
                    <a:srgbClr val="040C28"/>
                  </a:solidFill>
                  <a:effectLst/>
                  <a:latin typeface="Google Sans"/>
                </a:rPr>
                <a:t>Notation</a:t>
              </a:r>
              <a:r>
                <a:rPr kumimoji="0" lang="it-IT" altLang="it-IT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venir Next LT Pro" panose="020B05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</a:p>
          </p:txBody>
        </p:sp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BEBE93EF-4F38-C38C-6C85-F5D355752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81691" y="464895"/>
              <a:ext cx="5061270" cy="59809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422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27095270-0141-7990-5532-CC44FF6C7CBD}"/>
              </a:ext>
            </a:extLst>
          </p:cNvPr>
          <p:cNvGrpSpPr/>
          <p:nvPr/>
        </p:nvGrpSpPr>
        <p:grpSpPr>
          <a:xfrm>
            <a:off x="2154477" y="136743"/>
            <a:ext cx="8700078" cy="6261116"/>
            <a:chOff x="2154477" y="144363"/>
            <a:chExt cx="8700078" cy="6261116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389F7136-D2EA-B627-C12C-F5E7108CC44D}"/>
                </a:ext>
              </a:extLst>
            </p:cNvPr>
            <p:cNvSpPr txBox="1"/>
            <p:nvPr/>
          </p:nvSpPr>
          <p:spPr>
            <a:xfrm>
              <a:off x="2154477" y="144363"/>
              <a:ext cx="69459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A">
                      <a:lumMod val="50000"/>
                    </a:srgbClr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rPr>
                <a:t>SOTTOPROCESSI BPMN</a:t>
              </a:r>
            </a:p>
          </p:txBody>
        </p:sp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F0DD434B-8D80-0B30-03F0-BD4A3D47E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57597" y="144363"/>
              <a:ext cx="2296958" cy="1161776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161D4559-28E5-016D-FF7E-F21448B52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47819" y="1405199"/>
              <a:ext cx="8099201" cy="5000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6185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CC2292D1-8595-64F7-8131-18A171540D53}"/>
              </a:ext>
            </a:extLst>
          </p:cNvPr>
          <p:cNvGrpSpPr/>
          <p:nvPr/>
        </p:nvGrpSpPr>
        <p:grpSpPr>
          <a:xfrm>
            <a:off x="2251587" y="576982"/>
            <a:ext cx="9656826" cy="5887276"/>
            <a:chOff x="2251587" y="576982"/>
            <a:chExt cx="9656826" cy="5887276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389F7136-D2EA-B627-C12C-F5E7108CC44D}"/>
                </a:ext>
              </a:extLst>
            </p:cNvPr>
            <p:cNvSpPr txBox="1"/>
            <p:nvPr/>
          </p:nvSpPr>
          <p:spPr>
            <a:xfrm>
              <a:off x="2251587" y="576982"/>
              <a:ext cx="965682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A">
                      <a:lumMod val="50000"/>
                    </a:srgbClr>
                  </a:solidFill>
                  <a:effectLst/>
                  <a:uLnTx/>
                  <a:uFillTx/>
                  <a:latin typeface="Avenir Next LT Pro" panose="020B0504020202020204" pitchFamily="34" charset="0"/>
                </a:rPr>
                <a:t>ATTIVIT</a:t>
              </a:r>
              <a:r>
                <a:rPr kumimoji="0" lang="it-IT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A">
                      <a:lumMod val="50000"/>
                    </a:srgbClr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À EFFETTUABILI IN OGNI MOMENTO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A">
                      <a:lumMod val="50000"/>
                    </a:srgbClr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DEL PROCESSO</a:t>
              </a:r>
              <a:endPara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Avenir Next LT Pro" panose="020B0504020202020204" pitchFamily="34" charset="0"/>
              </a:endParaRPr>
            </a:p>
          </p:txBody>
        </p:sp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ADD145A4-BA34-0F34-8432-4F44029F6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2324" y="1113840"/>
              <a:ext cx="2352952" cy="2084836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C9E02252-92C5-0823-E387-765C49B06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51587" y="3257239"/>
              <a:ext cx="6585246" cy="32070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8589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488F46A7-92D3-A29C-DB66-015476F18C24}"/>
              </a:ext>
            </a:extLst>
          </p:cNvPr>
          <p:cNvGrpSpPr/>
          <p:nvPr/>
        </p:nvGrpSpPr>
        <p:grpSpPr>
          <a:xfrm>
            <a:off x="2251587" y="576982"/>
            <a:ext cx="8393553" cy="5460615"/>
            <a:chOff x="2251587" y="576982"/>
            <a:chExt cx="8393553" cy="5460615"/>
          </a:xfrm>
        </p:grpSpPr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6DC7236A-4EDF-52AB-E76D-B0C576899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67901" y="2356621"/>
              <a:ext cx="6059325" cy="3680976"/>
            </a:xfrm>
            <a:prstGeom prst="rect">
              <a:avLst/>
            </a:prstGeom>
          </p:spPr>
        </p:pic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B6B4ED44-276D-3E37-D85C-428B28ABA57E}"/>
                </a:ext>
              </a:extLst>
            </p:cNvPr>
            <p:cNvSpPr txBox="1"/>
            <p:nvPr/>
          </p:nvSpPr>
          <p:spPr>
            <a:xfrm>
              <a:off x="2251587" y="576982"/>
              <a:ext cx="83935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it-IT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A">
                      <a:lumMod val="50000"/>
                    </a:srgbClr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rPr>
                <a:t>CONCLUSIONE DEI PROCEDIMENTI NELLA SEZIONE IMMIGRAZIONE DEL TRIBUNALE</a:t>
              </a:r>
            </a:p>
            <a:p>
              <a:pPr lvl="0">
                <a:defRPr/>
              </a:pPr>
              <a:r>
                <a:rPr kumimoji="0" lang="it-IT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A">
                      <a:lumMod val="50000"/>
                    </a:srgbClr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rPr>
                <a:t>DI TORINO (</a:t>
              </a:r>
              <a:r>
                <a:rPr lang="it-IT" sz="3200" dirty="0">
                  <a:solidFill>
                    <a:srgbClr val="44546A">
                      <a:lumMod val="50000"/>
                    </a:srgbClr>
                  </a:solidFill>
                  <a:latin typeface="Avenir Next LT Pro" panose="020B0504020202020204" pitchFamily="34" charset="0"/>
                </a:rPr>
                <a:t>TRIMESTRALE)</a:t>
              </a:r>
              <a:endPara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5627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16162E"/>
            </a:gs>
            <a:gs pos="0">
              <a:srgbClr val="1B539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606DB-82D9-3CA9-A8CE-A3C7F39458FF}"/>
              </a:ext>
            </a:extLst>
          </p:cNvPr>
          <p:cNvSpPr txBox="1"/>
          <p:nvPr/>
        </p:nvSpPr>
        <p:spPr>
          <a:xfrm>
            <a:off x="3104443" y="4014983"/>
            <a:ext cx="6205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20097905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173</Words>
  <Application>Microsoft Office PowerPoint</Application>
  <PresentationFormat>Widescreen</PresentationFormat>
  <Paragraphs>22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Avenir Next LT Pro</vt:lpstr>
      <vt:lpstr>Calibri</vt:lpstr>
      <vt:lpstr>Calibri Light</vt:lpstr>
      <vt:lpstr>Google Sans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Alessandra Thi Mandelli</dc:creator>
  <cp:lastModifiedBy>a s</cp:lastModifiedBy>
  <cp:revision>2</cp:revision>
  <dcterms:created xsi:type="dcterms:W3CDTF">2023-09-22T10:24:38Z</dcterms:created>
  <dcterms:modified xsi:type="dcterms:W3CDTF">2023-09-27T11:02:06Z</dcterms:modified>
</cp:coreProperties>
</file>