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7" r:id="rId5"/>
    <p:sldId id="261" r:id="rId6"/>
    <p:sldId id="268" r:id="rId7"/>
    <p:sldId id="265" r:id="rId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7148EB-F108-F797-0D61-ED96C0CF9D00}" name="Erica Melloni" initials="EM" userId="Erica Melloni"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5399"/>
    <a:srgbClr val="1A4D93"/>
    <a:srgbClr val="191A33"/>
    <a:srgbClr val="E9EEF1"/>
    <a:srgbClr val="1616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57A325-618A-4771-86BD-996B6ADE5761}" v="3" dt="2023-09-25T07:45:55.207"/>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7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ssandra Thi Mandelli" userId="be31424b-6dea-48b5-b6f0-96c107b7703e" providerId="ADAL" clId="{3C57A325-618A-4771-86BD-996B6ADE5761}"/>
    <pc:docChg chg="custSel addSld delSld modSld sldOrd">
      <pc:chgData name="Alessandra Thi Mandelli" userId="be31424b-6dea-48b5-b6f0-96c107b7703e" providerId="ADAL" clId="{3C57A325-618A-4771-86BD-996B6ADE5761}" dt="2023-09-25T07:57:47.228" v="110" actId="47"/>
      <pc:docMkLst>
        <pc:docMk/>
      </pc:docMkLst>
      <pc:sldChg chg="addSp delSp modSp mod delCm modCm">
        <pc:chgData name="Alessandra Thi Mandelli" userId="be31424b-6dea-48b5-b6f0-96c107b7703e" providerId="ADAL" clId="{3C57A325-618A-4771-86BD-996B6ADE5761}" dt="2023-09-22T15:08:55.260" v="52"/>
        <pc:sldMkLst>
          <pc:docMk/>
          <pc:sldMk cId="3539948352" sldId="257"/>
        </pc:sldMkLst>
        <pc:spChg chg="add mod">
          <ac:chgData name="Alessandra Thi Mandelli" userId="be31424b-6dea-48b5-b6f0-96c107b7703e" providerId="ADAL" clId="{3C57A325-618A-4771-86BD-996B6ADE5761}" dt="2023-09-22T11:53:00.126" v="20" actId="1076"/>
          <ac:spMkLst>
            <pc:docMk/>
            <pc:sldMk cId="3539948352" sldId="257"/>
            <ac:spMk id="2" creationId="{BA4A1FD9-55E2-CC26-EA16-DD3E60F7CC47}"/>
          </ac:spMkLst>
        </pc:spChg>
        <pc:spChg chg="add mod">
          <ac:chgData name="Alessandra Thi Mandelli" userId="be31424b-6dea-48b5-b6f0-96c107b7703e" providerId="ADAL" clId="{3C57A325-618A-4771-86BD-996B6ADE5761}" dt="2023-09-22T11:53:30.241" v="48" actId="207"/>
          <ac:spMkLst>
            <pc:docMk/>
            <pc:sldMk cId="3539948352" sldId="257"/>
            <ac:spMk id="3" creationId="{F2A7D821-3CC8-3BB9-74A1-9A8929BC52C9}"/>
          </ac:spMkLst>
        </pc:spChg>
        <pc:spChg chg="mod">
          <ac:chgData name="Alessandra Thi Mandelli" userId="be31424b-6dea-48b5-b6f0-96c107b7703e" providerId="ADAL" clId="{3C57A325-618A-4771-86BD-996B6ADE5761}" dt="2023-09-22T11:52:55.543" v="18" actId="1076"/>
          <ac:spMkLst>
            <pc:docMk/>
            <pc:sldMk cId="3539948352" sldId="257"/>
            <ac:spMk id="7" creationId="{056606DB-82D9-3CA9-A8CE-A3C7F39458FF}"/>
          </ac:spMkLst>
        </pc:spChg>
        <pc:spChg chg="del mod">
          <ac:chgData name="Alessandra Thi Mandelli" userId="be31424b-6dea-48b5-b6f0-96c107b7703e" providerId="ADAL" clId="{3C57A325-618A-4771-86BD-996B6ADE5761}" dt="2023-09-22T11:52:18.646" v="6" actId="478"/>
          <ac:spMkLst>
            <pc:docMk/>
            <pc:sldMk cId="3539948352" sldId="257"/>
            <ac:spMk id="9" creationId="{C07C0153-DB26-D197-413E-8FF61040337D}"/>
          </ac:spMkLst>
        </pc:spChg>
        <pc:extLst>
          <p:ext xmlns:p="http://schemas.openxmlformats.org/presentationml/2006/main" uri="{D6D511B9-2390-475A-947B-AFAB55BFBCF1}">
            <pc226:cmChg xmlns:pc226="http://schemas.microsoft.com/office/powerpoint/2022/06/main/command" chg="del mod">
              <pc226:chgData name="Alessandra Thi Mandelli" userId="be31424b-6dea-48b5-b6f0-96c107b7703e" providerId="ADAL" clId="{3C57A325-618A-4771-86BD-996B6ADE5761}" dt="2023-09-22T15:08:55.260" v="52"/>
              <pc2:cmMkLst xmlns:pc2="http://schemas.microsoft.com/office/powerpoint/2019/9/main/command">
                <pc:docMk/>
                <pc:sldMk cId="3539948352" sldId="257"/>
                <pc2:cmMk id="{972F321B-B533-46F8-BA86-1FD23521DFD5}"/>
              </pc2:cmMkLst>
            </pc226:cmChg>
          </p:ext>
        </pc:extLst>
      </pc:sldChg>
      <pc:sldChg chg="addSp delSp modSp del mod ord delCm">
        <pc:chgData name="Alessandra Thi Mandelli" userId="be31424b-6dea-48b5-b6f0-96c107b7703e" providerId="ADAL" clId="{3C57A325-618A-4771-86BD-996B6ADE5761}" dt="2023-09-25T07:57:47.228" v="110" actId="47"/>
        <pc:sldMkLst>
          <pc:docMk/>
          <pc:sldMk cId="4066873667" sldId="260"/>
        </pc:sldMkLst>
        <pc:spChg chg="del">
          <ac:chgData name="Alessandra Thi Mandelli" userId="be31424b-6dea-48b5-b6f0-96c107b7703e" providerId="ADAL" clId="{3C57A325-618A-4771-86BD-996B6ADE5761}" dt="2023-09-25T07:45:25.124" v="64" actId="478"/>
          <ac:spMkLst>
            <pc:docMk/>
            <pc:sldMk cId="4066873667" sldId="260"/>
            <ac:spMk id="5" creationId="{389F7136-D2EA-B627-C12C-F5E7108CC44D}"/>
          </ac:spMkLst>
        </pc:spChg>
        <pc:spChg chg="del">
          <ac:chgData name="Alessandra Thi Mandelli" userId="be31424b-6dea-48b5-b6f0-96c107b7703e" providerId="ADAL" clId="{3C57A325-618A-4771-86BD-996B6ADE5761}" dt="2023-09-25T07:45:23.413" v="63" actId="478"/>
          <ac:spMkLst>
            <pc:docMk/>
            <pc:sldMk cId="4066873667" sldId="260"/>
            <ac:spMk id="6" creationId="{F2EDA45A-E931-995C-0223-19ED140E9761}"/>
          </ac:spMkLst>
        </pc:spChg>
        <pc:graphicFrameChg chg="add mod modGraphic">
          <ac:chgData name="Alessandra Thi Mandelli" userId="be31424b-6dea-48b5-b6f0-96c107b7703e" providerId="ADAL" clId="{3C57A325-618A-4771-86BD-996B6ADE5761}" dt="2023-09-25T07:57:44.386" v="109" actId="6549"/>
          <ac:graphicFrameMkLst>
            <pc:docMk/>
            <pc:sldMk cId="4066873667" sldId="260"/>
            <ac:graphicFrameMk id="2" creationId="{3A38C35B-665F-3497-2CBC-E02CAE85BF7F}"/>
          </ac:graphicFrameMkLst>
        </pc:graphicFrameChg>
        <pc:extLst>
          <p:ext xmlns:p="http://schemas.openxmlformats.org/presentationml/2006/main" uri="{D6D511B9-2390-475A-947B-AFAB55BFBCF1}">
            <pc226:cmChg xmlns:pc226="http://schemas.microsoft.com/office/powerpoint/2022/06/main/command" chg="del">
              <pc226:chgData name="Alessandra Thi Mandelli" userId="be31424b-6dea-48b5-b6f0-96c107b7703e" providerId="ADAL" clId="{3C57A325-618A-4771-86BD-996B6ADE5761}" dt="2023-09-22T15:08:59.747" v="53"/>
              <pc2:cmMkLst xmlns:pc2="http://schemas.microsoft.com/office/powerpoint/2019/9/main/command">
                <pc:docMk/>
                <pc:sldMk cId="4066873667" sldId="260"/>
                <pc2:cmMk id="{27CB9B99-B608-4AD0-8EAF-66812A46D9E8}"/>
              </pc2:cmMkLst>
            </pc226:cmChg>
          </p:ext>
        </pc:extLst>
      </pc:sldChg>
      <pc:sldChg chg="del">
        <pc:chgData name="Alessandra Thi Mandelli" userId="be31424b-6dea-48b5-b6f0-96c107b7703e" providerId="ADAL" clId="{3C57A325-618A-4771-86BD-996B6ADE5761}" dt="2023-09-22T11:53:49.013" v="50" actId="47"/>
        <pc:sldMkLst>
          <pc:docMk/>
          <pc:sldMk cId="1455843779" sldId="262"/>
        </pc:sldMkLst>
      </pc:sldChg>
      <pc:sldChg chg="del">
        <pc:chgData name="Alessandra Thi Mandelli" userId="be31424b-6dea-48b5-b6f0-96c107b7703e" providerId="ADAL" clId="{3C57A325-618A-4771-86BD-996B6ADE5761}" dt="2023-09-22T11:53:49.013" v="50" actId="47"/>
        <pc:sldMkLst>
          <pc:docMk/>
          <pc:sldMk cId="4005864720" sldId="263"/>
        </pc:sldMkLst>
      </pc:sldChg>
      <pc:sldChg chg="modSp del mod">
        <pc:chgData name="Alessandra Thi Mandelli" userId="be31424b-6dea-48b5-b6f0-96c107b7703e" providerId="ADAL" clId="{3C57A325-618A-4771-86BD-996B6ADE5761}" dt="2023-09-22T11:53:57.170" v="51" actId="47"/>
        <pc:sldMkLst>
          <pc:docMk/>
          <pc:sldMk cId="3480762578" sldId="264"/>
        </pc:sldMkLst>
        <pc:spChg chg="mod">
          <ac:chgData name="Alessandra Thi Mandelli" userId="be31424b-6dea-48b5-b6f0-96c107b7703e" providerId="ADAL" clId="{3C57A325-618A-4771-86BD-996B6ADE5761}" dt="2023-09-22T11:51:29.571" v="2" actId="121"/>
          <ac:spMkLst>
            <pc:docMk/>
            <pc:sldMk cId="3480762578" sldId="264"/>
            <ac:spMk id="6" creationId="{83256FED-0A6E-3971-02CC-05E0201DD7EF}"/>
          </ac:spMkLst>
        </pc:spChg>
      </pc:sldChg>
      <pc:sldChg chg="modSp mod">
        <pc:chgData name="Alessandra Thi Mandelli" userId="be31424b-6dea-48b5-b6f0-96c107b7703e" providerId="ADAL" clId="{3C57A325-618A-4771-86BD-996B6ADE5761}" dt="2023-09-22T15:09:22.110" v="54" actId="1076"/>
        <pc:sldMkLst>
          <pc:docMk/>
          <pc:sldMk cId="2009790557" sldId="265"/>
        </pc:sldMkLst>
        <pc:spChg chg="mod">
          <ac:chgData name="Alessandra Thi Mandelli" userId="be31424b-6dea-48b5-b6f0-96c107b7703e" providerId="ADAL" clId="{3C57A325-618A-4771-86BD-996B6ADE5761}" dt="2023-09-22T15:09:22.110" v="54" actId="1076"/>
          <ac:spMkLst>
            <pc:docMk/>
            <pc:sldMk cId="2009790557" sldId="265"/>
            <ac:spMk id="7" creationId="{056606DB-82D9-3CA9-A8CE-A3C7F39458FF}"/>
          </ac:spMkLst>
        </pc:spChg>
      </pc:sldChg>
      <pc:sldChg chg="delSp modSp new del mod">
        <pc:chgData name="Alessandra Thi Mandelli" userId="be31424b-6dea-48b5-b6f0-96c107b7703e" providerId="ADAL" clId="{3C57A325-618A-4771-86BD-996B6ADE5761}" dt="2023-09-25T07:43:07.394" v="62" actId="47"/>
        <pc:sldMkLst>
          <pc:docMk/>
          <pc:sldMk cId="191106751" sldId="266"/>
        </pc:sldMkLst>
        <pc:spChg chg="del mod">
          <ac:chgData name="Alessandra Thi Mandelli" userId="be31424b-6dea-48b5-b6f0-96c107b7703e" providerId="ADAL" clId="{3C57A325-618A-4771-86BD-996B6ADE5761}" dt="2023-09-25T07:42:56.013" v="58" actId="478"/>
          <ac:spMkLst>
            <pc:docMk/>
            <pc:sldMk cId="191106751" sldId="266"/>
            <ac:spMk id="2" creationId="{FAE04A7E-EA73-8E3E-1A34-B1C772B4D9C3}"/>
          </ac:spMkLst>
        </pc:spChg>
        <pc:spChg chg="del">
          <ac:chgData name="Alessandra Thi Mandelli" userId="be31424b-6dea-48b5-b6f0-96c107b7703e" providerId="ADAL" clId="{3C57A325-618A-4771-86BD-996B6ADE5761}" dt="2023-09-25T07:42:54.328" v="56" actId="478"/>
          <ac:spMkLst>
            <pc:docMk/>
            <pc:sldMk cId="191106751" sldId="266"/>
            <ac:spMk id="3" creationId="{59C55EA9-A1D8-DF8B-8C3C-15F3995204CF}"/>
          </ac:spMkLst>
        </pc:spChg>
      </pc:sldChg>
      <pc:sldChg chg="add">
        <pc:chgData name="Alessandra Thi Mandelli" userId="be31424b-6dea-48b5-b6f0-96c107b7703e" providerId="ADAL" clId="{3C57A325-618A-4771-86BD-996B6ADE5761}" dt="2023-09-25T07:43:02.903" v="59" actId="2890"/>
        <pc:sldMkLst>
          <pc:docMk/>
          <pc:sldMk cId="2338305630" sldId="267"/>
        </pc:sldMkLst>
      </pc:sldChg>
    </pc:docChg>
  </pc:docChgLst>
  <pc:docChgLst>
    <pc:chgData name="Alessandra Thi Mandelli" userId="be31424b-6dea-48b5-b6f0-96c107b7703e" providerId="ADAL" clId="{53714620-36CF-4DC5-9861-45C204757970}"/>
    <pc:docChg chg="undo custSel addSld delSld modSld sldOrd">
      <pc:chgData name="Alessandra Thi Mandelli" userId="be31424b-6dea-48b5-b6f0-96c107b7703e" providerId="ADAL" clId="{53714620-36CF-4DC5-9861-45C204757970}" dt="2023-09-22T11:43:31.031" v="958" actId="478"/>
      <pc:docMkLst>
        <pc:docMk/>
      </pc:docMkLst>
      <pc:sldChg chg="addSp delSp modSp new mod setBg chgLayout">
        <pc:chgData name="Alessandra Thi Mandelli" userId="be31424b-6dea-48b5-b6f0-96c107b7703e" providerId="ADAL" clId="{53714620-36CF-4DC5-9861-45C204757970}" dt="2023-09-22T11:33:51.957" v="800" actId="1076"/>
        <pc:sldMkLst>
          <pc:docMk/>
          <pc:sldMk cId="3539948352" sldId="257"/>
        </pc:sldMkLst>
        <pc:spChg chg="del">
          <ac:chgData name="Alessandra Thi Mandelli" userId="be31424b-6dea-48b5-b6f0-96c107b7703e" providerId="ADAL" clId="{53714620-36CF-4DC5-9861-45C204757970}" dt="2023-09-22T10:29:46.049" v="5" actId="478"/>
          <ac:spMkLst>
            <pc:docMk/>
            <pc:sldMk cId="3539948352" sldId="257"/>
            <ac:spMk id="2" creationId="{14145E03-BF73-DF88-3718-06C4D03B1965}"/>
          </ac:spMkLst>
        </pc:spChg>
        <pc:spChg chg="del">
          <ac:chgData name="Alessandra Thi Mandelli" userId="be31424b-6dea-48b5-b6f0-96c107b7703e" providerId="ADAL" clId="{53714620-36CF-4DC5-9861-45C204757970}" dt="2023-09-22T10:29:48.154" v="6" actId="478"/>
          <ac:spMkLst>
            <pc:docMk/>
            <pc:sldMk cId="3539948352" sldId="257"/>
            <ac:spMk id="3" creationId="{84AC56ED-BE75-EF07-5B69-5D18B4202FD0}"/>
          </ac:spMkLst>
        </pc:spChg>
        <pc:spChg chg="add del mod">
          <ac:chgData name="Alessandra Thi Mandelli" userId="be31424b-6dea-48b5-b6f0-96c107b7703e" providerId="ADAL" clId="{53714620-36CF-4DC5-9861-45C204757970}" dt="2023-09-22T10:52:52.378" v="8" actId="478"/>
          <ac:spMkLst>
            <pc:docMk/>
            <pc:sldMk cId="3539948352" sldId="257"/>
            <ac:spMk id="4" creationId="{5E206B86-5EDB-AC41-D70C-925492BB0EFF}"/>
          </ac:spMkLst>
        </pc:spChg>
        <pc:spChg chg="add del mod">
          <ac:chgData name="Alessandra Thi Mandelli" userId="be31424b-6dea-48b5-b6f0-96c107b7703e" providerId="ADAL" clId="{53714620-36CF-4DC5-9861-45C204757970}" dt="2023-09-22T10:53:27.273" v="12" actId="478"/>
          <ac:spMkLst>
            <pc:docMk/>
            <pc:sldMk cId="3539948352" sldId="257"/>
            <ac:spMk id="5" creationId="{11E4F402-2930-3FB2-F953-F103A7BE9AD0}"/>
          </ac:spMkLst>
        </pc:spChg>
        <pc:spChg chg="add del mod">
          <ac:chgData name="Alessandra Thi Mandelli" userId="be31424b-6dea-48b5-b6f0-96c107b7703e" providerId="ADAL" clId="{53714620-36CF-4DC5-9861-45C204757970}" dt="2023-09-22T10:55:37.163" v="82" actId="478"/>
          <ac:spMkLst>
            <pc:docMk/>
            <pc:sldMk cId="3539948352" sldId="257"/>
            <ac:spMk id="6" creationId="{8AB41058-7CB3-5C12-5E71-36337EABEF88}"/>
          </ac:spMkLst>
        </pc:spChg>
        <pc:spChg chg="add mod">
          <ac:chgData name="Alessandra Thi Mandelli" userId="be31424b-6dea-48b5-b6f0-96c107b7703e" providerId="ADAL" clId="{53714620-36CF-4DC5-9861-45C204757970}" dt="2023-09-22T11:29:11.385" v="634" actId="1076"/>
          <ac:spMkLst>
            <pc:docMk/>
            <pc:sldMk cId="3539948352" sldId="257"/>
            <ac:spMk id="7" creationId="{056606DB-82D9-3CA9-A8CE-A3C7F39458FF}"/>
          </ac:spMkLst>
        </pc:spChg>
        <pc:spChg chg="add mod">
          <ac:chgData name="Alessandra Thi Mandelli" userId="be31424b-6dea-48b5-b6f0-96c107b7703e" providerId="ADAL" clId="{53714620-36CF-4DC5-9861-45C204757970}" dt="2023-09-22T11:33:51.957" v="800" actId="1076"/>
          <ac:spMkLst>
            <pc:docMk/>
            <pc:sldMk cId="3539948352" sldId="257"/>
            <ac:spMk id="9" creationId="{C07C0153-DB26-D197-413E-8FF61040337D}"/>
          </ac:spMkLst>
        </pc:spChg>
        <pc:picChg chg="add del mod">
          <ac:chgData name="Alessandra Thi Mandelli" userId="be31424b-6dea-48b5-b6f0-96c107b7703e" providerId="ADAL" clId="{53714620-36CF-4DC5-9861-45C204757970}" dt="2023-09-22T11:05:45.066" v="483" actId="478"/>
          <ac:picMkLst>
            <pc:docMk/>
            <pc:sldMk cId="3539948352" sldId="257"/>
            <ac:picMk id="8" creationId="{272C6684-AC6B-2309-5959-66813128E402}"/>
          </ac:picMkLst>
        </pc:picChg>
      </pc:sldChg>
      <pc:sldChg chg="addSp delSp modSp new mod">
        <pc:chgData name="Alessandra Thi Mandelli" userId="be31424b-6dea-48b5-b6f0-96c107b7703e" providerId="ADAL" clId="{53714620-36CF-4DC5-9861-45C204757970}" dt="2023-09-22T11:30:02.277" v="703" actId="207"/>
        <pc:sldMkLst>
          <pc:docMk/>
          <pc:sldMk cId="1554922980" sldId="258"/>
        </pc:sldMkLst>
        <pc:spChg chg="del">
          <ac:chgData name="Alessandra Thi Mandelli" userId="be31424b-6dea-48b5-b6f0-96c107b7703e" providerId="ADAL" clId="{53714620-36CF-4DC5-9861-45C204757970}" dt="2023-09-22T10:57:40.240" v="370" actId="478"/>
          <ac:spMkLst>
            <pc:docMk/>
            <pc:sldMk cId="1554922980" sldId="258"/>
            <ac:spMk id="2" creationId="{306BB73A-CB60-5923-8DDF-D2EBC707B489}"/>
          </ac:spMkLst>
        </pc:spChg>
        <pc:spChg chg="del">
          <ac:chgData name="Alessandra Thi Mandelli" userId="be31424b-6dea-48b5-b6f0-96c107b7703e" providerId="ADAL" clId="{53714620-36CF-4DC5-9861-45C204757970}" dt="2023-09-22T10:57:41.552" v="371" actId="478"/>
          <ac:spMkLst>
            <pc:docMk/>
            <pc:sldMk cId="1554922980" sldId="258"/>
            <ac:spMk id="3" creationId="{4F9F8D22-9430-9C80-E208-883F38A0E1D1}"/>
          </ac:spMkLst>
        </pc:spChg>
        <pc:spChg chg="add mod">
          <ac:chgData name="Alessandra Thi Mandelli" userId="be31424b-6dea-48b5-b6f0-96c107b7703e" providerId="ADAL" clId="{53714620-36CF-4DC5-9861-45C204757970}" dt="2023-09-22T11:06:49.561" v="612" actId="207"/>
          <ac:spMkLst>
            <pc:docMk/>
            <pc:sldMk cId="1554922980" sldId="258"/>
            <ac:spMk id="4" creationId="{46C3D736-5775-05E0-C16A-E6B18081DA06}"/>
          </ac:spMkLst>
        </pc:spChg>
        <pc:spChg chg="add mod">
          <ac:chgData name="Alessandra Thi Mandelli" userId="be31424b-6dea-48b5-b6f0-96c107b7703e" providerId="ADAL" clId="{53714620-36CF-4DC5-9861-45C204757970}" dt="2023-09-22T11:30:02.277" v="703" actId="207"/>
          <ac:spMkLst>
            <pc:docMk/>
            <pc:sldMk cId="1554922980" sldId="258"/>
            <ac:spMk id="6" creationId="{C78818CF-D610-D46E-F98B-8B580ABFB7EF}"/>
          </ac:spMkLst>
        </pc:spChg>
        <pc:picChg chg="add del mod">
          <ac:chgData name="Alessandra Thi Mandelli" userId="be31424b-6dea-48b5-b6f0-96c107b7703e" providerId="ADAL" clId="{53714620-36CF-4DC5-9861-45C204757970}" dt="2023-09-22T11:23:36.713" v="614" actId="478"/>
          <ac:picMkLst>
            <pc:docMk/>
            <pc:sldMk cId="1554922980" sldId="258"/>
            <ac:picMk id="5" creationId="{A3D8EAAE-A0BF-C893-835A-51B10EE9A212}"/>
          </ac:picMkLst>
        </pc:picChg>
      </pc:sldChg>
      <pc:sldChg chg="delSp new del mod">
        <pc:chgData name="Alessandra Thi Mandelli" userId="be31424b-6dea-48b5-b6f0-96c107b7703e" providerId="ADAL" clId="{53714620-36CF-4DC5-9861-45C204757970}" dt="2023-09-22T11:24:12.556" v="618" actId="47"/>
        <pc:sldMkLst>
          <pc:docMk/>
          <pc:sldMk cId="3088199662" sldId="259"/>
        </pc:sldMkLst>
        <pc:spChg chg="del">
          <ac:chgData name="Alessandra Thi Mandelli" userId="be31424b-6dea-48b5-b6f0-96c107b7703e" providerId="ADAL" clId="{53714620-36CF-4DC5-9861-45C204757970}" dt="2023-09-22T10:29:13.122" v="3" actId="478"/>
          <ac:spMkLst>
            <pc:docMk/>
            <pc:sldMk cId="3088199662" sldId="259"/>
            <ac:spMk id="2" creationId="{DE2FECAD-01A7-813D-0CEF-6C316CD87BF7}"/>
          </ac:spMkLst>
        </pc:spChg>
        <pc:spChg chg="del">
          <ac:chgData name="Alessandra Thi Mandelli" userId="be31424b-6dea-48b5-b6f0-96c107b7703e" providerId="ADAL" clId="{53714620-36CF-4DC5-9861-45C204757970}" dt="2023-09-22T10:29:14.147" v="4" actId="478"/>
          <ac:spMkLst>
            <pc:docMk/>
            <pc:sldMk cId="3088199662" sldId="259"/>
            <ac:spMk id="3" creationId="{92B71EA3-026D-A25B-F0D2-C660DDBC732D}"/>
          </ac:spMkLst>
        </pc:spChg>
      </pc:sldChg>
      <pc:sldChg chg="addSp delSp modSp add mod">
        <pc:chgData name="Alessandra Thi Mandelli" userId="be31424b-6dea-48b5-b6f0-96c107b7703e" providerId="ADAL" clId="{53714620-36CF-4DC5-9861-45C204757970}" dt="2023-09-22T11:32:34.608" v="757" actId="1076"/>
        <pc:sldMkLst>
          <pc:docMk/>
          <pc:sldMk cId="4066873667" sldId="260"/>
        </pc:sldMkLst>
        <pc:spChg chg="add mod">
          <ac:chgData name="Alessandra Thi Mandelli" userId="be31424b-6dea-48b5-b6f0-96c107b7703e" providerId="ADAL" clId="{53714620-36CF-4DC5-9861-45C204757970}" dt="2023-09-22T11:32:34.608" v="757" actId="1076"/>
          <ac:spMkLst>
            <pc:docMk/>
            <pc:sldMk cId="4066873667" sldId="260"/>
            <ac:spMk id="5" creationId="{389F7136-D2EA-B627-C12C-F5E7108CC44D}"/>
          </ac:spMkLst>
        </pc:spChg>
        <pc:spChg chg="add mod">
          <ac:chgData name="Alessandra Thi Mandelli" userId="be31424b-6dea-48b5-b6f0-96c107b7703e" providerId="ADAL" clId="{53714620-36CF-4DC5-9861-45C204757970}" dt="2023-09-22T11:32:29.905" v="756" actId="1076"/>
          <ac:spMkLst>
            <pc:docMk/>
            <pc:sldMk cId="4066873667" sldId="260"/>
            <ac:spMk id="6" creationId="{F2EDA45A-E931-995C-0223-19ED140E9761}"/>
          </ac:spMkLst>
        </pc:spChg>
        <pc:cxnChg chg="add del">
          <ac:chgData name="Alessandra Thi Mandelli" userId="be31424b-6dea-48b5-b6f0-96c107b7703e" providerId="ADAL" clId="{53714620-36CF-4DC5-9861-45C204757970}" dt="2023-09-22T11:30:14.885" v="705" actId="478"/>
          <ac:cxnSpMkLst>
            <pc:docMk/>
            <pc:sldMk cId="4066873667" sldId="260"/>
            <ac:cxnSpMk id="3" creationId="{7A35864B-4082-1B85-8A4C-0ED61C15124B}"/>
          </ac:cxnSpMkLst>
        </pc:cxnChg>
      </pc:sldChg>
      <pc:sldChg chg="add">
        <pc:chgData name="Alessandra Thi Mandelli" userId="be31424b-6dea-48b5-b6f0-96c107b7703e" providerId="ADAL" clId="{53714620-36CF-4DC5-9861-45C204757970}" dt="2023-09-22T11:33:06.720" v="760"/>
        <pc:sldMkLst>
          <pc:docMk/>
          <pc:sldMk cId="110422431" sldId="261"/>
        </pc:sldMkLst>
      </pc:sldChg>
      <pc:sldChg chg="add del">
        <pc:chgData name="Alessandra Thi Mandelli" userId="be31424b-6dea-48b5-b6f0-96c107b7703e" providerId="ADAL" clId="{53714620-36CF-4DC5-9861-45C204757970}" dt="2023-09-22T11:33:03.807" v="758" actId="47"/>
        <pc:sldMkLst>
          <pc:docMk/>
          <pc:sldMk cId="4016494999" sldId="261"/>
        </pc:sldMkLst>
      </pc:sldChg>
      <pc:sldChg chg="add del">
        <pc:chgData name="Alessandra Thi Mandelli" userId="be31424b-6dea-48b5-b6f0-96c107b7703e" providerId="ADAL" clId="{53714620-36CF-4DC5-9861-45C204757970}" dt="2023-09-22T11:33:04.785" v="759" actId="47"/>
        <pc:sldMkLst>
          <pc:docMk/>
          <pc:sldMk cId="875080370" sldId="262"/>
        </pc:sldMkLst>
      </pc:sldChg>
      <pc:sldChg chg="add">
        <pc:chgData name="Alessandra Thi Mandelli" userId="be31424b-6dea-48b5-b6f0-96c107b7703e" providerId="ADAL" clId="{53714620-36CF-4DC5-9861-45C204757970}" dt="2023-09-22T11:33:07.567" v="761"/>
        <pc:sldMkLst>
          <pc:docMk/>
          <pc:sldMk cId="1455843779" sldId="262"/>
        </pc:sldMkLst>
      </pc:sldChg>
      <pc:sldChg chg="new del">
        <pc:chgData name="Alessandra Thi Mandelli" userId="be31424b-6dea-48b5-b6f0-96c107b7703e" providerId="ADAL" clId="{53714620-36CF-4DC5-9861-45C204757970}" dt="2023-09-22T11:28:56.201" v="633" actId="47"/>
        <pc:sldMkLst>
          <pc:docMk/>
          <pc:sldMk cId="2029604953" sldId="263"/>
        </pc:sldMkLst>
      </pc:sldChg>
      <pc:sldChg chg="add">
        <pc:chgData name="Alessandra Thi Mandelli" userId="be31424b-6dea-48b5-b6f0-96c107b7703e" providerId="ADAL" clId="{53714620-36CF-4DC5-9861-45C204757970}" dt="2023-09-22T11:33:08.676" v="762"/>
        <pc:sldMkLst>
          <pc:docMk/>
          <pc:sldMk cId="4005864720" sldId="263"/>
        </pc:sldMkLst>
      </pc:sldChg>
      <pc:sldChg chg="addSp delSp modSp new mod">
        <pc:chgData name="Alessandra Thi Mandelli" userId="be31424b-6dea-48b5-b6f0-96c107b7703e" providerId="ADAL" clId="{53714620-36CF-4DC5-9861-45C204757970}" dt="2023-09-22T11:37:03.293" v="925" actId="122"/>
        <pc:sldMkLst>
          <pc:docMk/>
          <pc:sldMk cId="3480762578" sldId="264"/>
        </pc:sldMkLst>
        <pc:spChg chg="del">
          <ac:chgData name="Alessandra Thi Mandelli" userId="be31424b-6dea-48b5-b6f0-96c107b7703e" providerId="ADAL" clId="{53714620-36CF-4DC5-9861-45C204757970}" dt="2023-09-22T11:34:09.667" v="802" actId="478"/>
          <ac:spMkLst>
            <pc:docMk/>
            <pc:sldMk cId="3480762578" sldId="264"/>
            <ac:spMk id="2" creationId="{46F703E0-6CB4-E9FE-CE1D-675F77BC8B75}"/>
          </ac:spMkLst>
        </pc:spChg>
        <pc:spChg chg="del">
          <ac:chgData name="Alessandra Thi Mandelli" userId="be31424b-6dea-48b5-b6f0-96c107b7703e" providerId="ADAL" clId="{53714620-36CF-4DC5-9861-45C204757970}" dt="2023-09-22T11:34:11.415" v="803" actId="478"/>
          <ac:spMkLst>
            <pc:docMk/>
            <pc:sldMk cId="3480762578" sldId="264"/>
            <ac:spMk id="3" creationId="{B92B7E9D-108A-A682-38F1-E78C8B98EF6D}"/>
          </ac:spMkLst>
        </pc:spChg>
        <pc:spChg chg="add mod">
          <ac:chgData name="Alessandra Thi Mandelli" userId="be31424b-6dea-48b5-b6f0-96c107b7703e" providerId="ADAL" clId="{53714620-36CF-4DC5-9861-45C204757970}" dt="2023-09-22T11:34:20.551" v="805" actId="1076"/>
          <ac:spMkLst>
            <pc:docMk/>
            <pc:sldMk cId="3480762578" sldId="264"/>
            <ac:spMk id="4" creationId="{6C2A02C1-BBBE-76CB-31C6-6F149FEBCE43}"/>
          </ac:spMkLst>
        </pc:spChg>
        <pc:spChg chg="add mod">
          <ac:chgData name="Alessandra Thi Mandelli" userId="be31424b-6dea-48b5-b6f0-96c107b7703e" providerId="ADAL" clId="{53714620-36CF-4DC5-9861-45C204757970}" dt="2023-09-22T11:35:49.791" v="882" actId="1076"/>
          <ac:spMkLst>
            <pc:docMk/>
            <pc:sldMk cId="3480762578" sldId="264"/>
            <ac:spMk id="5" creationId="{764954A0-D4B9-F6B8-2239-755BB56927E2}"/>
          </ac:spMkLst>
        </pc:spChg>
        <pc:spChg chg="add mod">
          <ac:chgData name="Alessandra Thi Mandelli" userId="be31424b-6dea-48b5-b6f0-96c107b7703e" providerId="ADAL" clId="{53714620-36CF-4DC5-9861-45C204757970}" dt="2023-09-22T11:37:03.293" v="925" actId="122"/>
          <ac:spMkLst>
            <pc:docMk/>
            <pc:sldMk cId="3480762578" sldId="264"/>
            <ac:spMk id="6" creationId="{83256FED-0A6E-3971-02CC-05E0201DD7EF}"/>
          </ac:spMkLst>
        </pc:spChg>
        <pc:picChg chg="add mod">
          <ac:chgData name="Alessandra Thi Mandelli" userId="be31424b-6dea-48b5-b6f0-96c107b7703e" providerId="ADAL" clId="{53714620-36CF-4DC5-9861-45C204757970}" dt="2023-09-22T11:36:58.616" v="924" actId="1076"/>
          <ac:picMkLst>
            <pc:docMk/>
            <pc:sldMk cId="3480762578" sldId="264"/>
            <ac:picMk id="8" creationId="{7CB3BB34-149B-1EA7-E056-93883F118A25}"/>
          </ac:picMkLst>
        </pc:picChg>
      </pc:sldChg>
      <pc:sldChg chg="add del setBg">
        <pc:chgData name="Alessandra Thi Mandelli" userId="be31424b-6dea-48b5-b6f0-96c107b7703e" providerId="ADAL" clId="{53714620-36CF-4DC5-9861-45C204757970}" dt="2023-09-22T11:43:02.141" v="929" actId="47"/>
        <pc:sldMkLst>
          <pc:docMk/>
          <pc:sldMk cId="1366035252" sldId="265"/>
        </pc:sldMkLst>
      </pc:sldChg>
      <pc:sldChg chg="add del setBg">
        <pc:chgData name="Alessandra Thi Mandelli" userId="be31424b-6dea-48b5-b6f0-96c107b7703e" providerId="ADAL" clId="{53714620-36CF-4DC5-9861-45C204757970}" dt="2023-09-22T11:42:53.244" v="927" actId="47"/>
        <pc:sldMkLst>
          <pc:docMk/>
          <pc:sldMk cId="1662185785" sldId="265"/>
        </pc:sldMkLst>
      </pc:sldChg>
      <pc:sldChg chg="delSp modSp add mod ord">
        <pc:chgData name="Alessandra Thi Mandelli" userId="be31424b-6dea-48b5-b6f0-96c107b7703e" providerId="ADAL" clId="{53714620-36CF-4DC5-9861-45C204757970}" dt="2023-09-22T11:43:31.031" v="958" actId="478"/>
        <pc:sldMkLst>
          <pc:docMk/>
          <pc:sldMk cId="2009790557" sldId="265"/>
        </pc:sldMkLst>
        <pc:spChg chg="mod">
          <ac:chgData name="Alessandra Thi Mandelli" userId="be31424b-6dea-48b5-b6f0-96c107b7703e" providerId="ADAL" clId="{53714620-36CF-4DC5-9861-45C204757970}" dt="2023-09-22T11:43:28.446" v="957" actId="1076"/>
          <ac:spMkLst>
            <pc:docMk/>
            <pc:sldMk cId="2009790557" sldId="265"/>
            <ac:spMk id="7" creationId="{056606DB-82D9-3CA9-A8CE-A3C7F39458FF}"/>
          </ac:spMkLst>
        </pc:spChg>
        <pc:spChg chg="del">
          <ac:chgData name="Alessandra Thi Mandelli" userId="be31424b-6dea-48b5-b6f0-96c107b7703e" providerId="ADAL" clId="{53714620-36CF-4DC5-9861-45C204757970}" dt="2023-09-22T11:43:31.031" v="958" actId="478"/>
          <ac:spMkLst>
            <pc:docMk/>
            <pc:sldMk cId="2009790557" sldId="265"/>
            <ac:spMk id="9" creationId="{C07C0153-DB26-D197-413E-8FF61040337D}"/>
          </ac:spMkLst>
        </pc:spChg>
      </pc:sldChg>
    </pc:docChg>
  </pc:docChgLst>
  <pc:docChgLst>
    <pc:chgData name="Erica Melloni" userId="590a7c6c-374e-41de-986e-2c5af871e5ea" providerId="ADAL" clId="{C5D17C26-A7D2-4C70-B870-8D2E61C188E8}"/>
    <pc:docChg chg="delSld">
      <pc:chgData name="Erica Melloni" userId="590a7c6c-374e-41de-986e-2c5af871e5ea" providerId="ADAL" clId="{C5D17C26-A7D2-4C70-B870-8D2E61C188E8}" dt="2023-09-22T11:47:10.773" v="3"/>
      <pc:docMkLst>
        <pc:docMk/>
      </pc:docMkLst>
      <pc:sldChg chg="addCm">
        <pc:chgData name="Erica Melloni" userId="590a7c6c-374e-41de-986e-2c5af871e5ea" providerId="ADAL" clId="{C5D17C26-A7D2-4C70-B870-8D2E61C188E8}" dt="2023-09-22T11:46:30.354" v="1"/>
        <pc:sldMkLst>
          <pc:docMk/>
          <pc:sldMk cId="3539948352" sldId="257"/>
        </pc:sldMkLst>
        <pc:extLst>
          <p:ext xmlns:p="http://schemas.openxmlformats.org/presentationml/2006/main" uri="{D6D511B9-2390-475A-947B-AFAB55BFBCF1}">
            <pc226:cmChg xmlns:pc226="http://schemas.microsoft.com/office/powerpoint/2022/06/main/command" chg="add">
              <pc226:chgData name="Erica Melloni" userId="590a7c6c-374e-41de-986e-2c5af871e5ea" providerId="ADAL" clId="{C5D17C26-A7D2-4C70-B870-8D2E61C188E8}" dt="2023-09-22T11:46:30.354" v="1"/>
              <pc2:cmMkLst xmlns:pc2="http://schemas.microsoft.com/office/powerpoint/2019/9/main/command">
                <pc:docMk/>
                <pc:sldMk cId="3539948352" sldId="257"/>
                <pc2:cmMk id="{972F321B-B533-46F8-BA86-1FD23521DFD5}"/>
              </pc2:cmMkLst>
            </pc226:cmChg>
          </p:ext>
        </pc:extLst>
      </pc:sldChg>
      <pc:sldChg chg="del">
        <pc:chgData name="Erica Melloni" userId="590a7c6c-374e-41de-986e-2c5af871e5ea" providerId="ADAL" clId="{C5D17C26-A7D2-4C70-B870-8D2E61C188E8}" dt="2023-09-22T11:46:00.783" v="0" actId="47"/>
        <pc:sldMkLst>
          <pc:docMk/>
          <pc:sldMk cId="1554922980" sldId="258"/>
        </pc:sldMkLst>
      </pc:sldChg>
      <pc:sldChg chg="addCm">
        <pc:chgData name="Erica Melloni" userId="590a7c6c-374e-41de-986e-2c5af871e5ea" providerId="ADAL" clId="{C5D17C26-A7D2-4C70-B870-8D2E61C188E8}" dt="2023-09-22T11:47:10.773" v="3"/>
        <pc:sldMkLst>
          <pc:docMk/>
          <pc:sldMk cId="4066873667" sldId="260"/>
        </pc:sldMkLst>
        <pc:extLst>
          <p:ext xmlns:p="http://schemas.openxmlformats.org/presentationml/2006/main" uri="{D6D511B9-2390-475A-947B-AFAB55BFBCF1}">
            <pc226:cmChg xmlns:pc226="http://schemas.microsoft.com/office/powerpoint/2022/06/main/command" chg="add">
              <pc226:chgData name="Erica Melloni" userId="590a7c6c-374e-41de-986e-2c5af871e5ea" providerId="ADAL" clId="{C5D17C26-A7D2-4C70-B870-8D2E61C188E8}" dt="2023-09-22T11:47:10.773" v="3"/>
              <pc2:cmMkLst xmlns:pc2="http://schemas.microsoft.com/office/powerpoint/2019/9/main/command">
                <pc:docMk/>
                <pc:sldMk cId="4066873667" sldId="260"/>
                <pc2:cmMk id="{27CB9B99-B608-4AD0-8EAF-66812A46D9E8}"/>
              </pc2:cmMkLst>
            </pc226:cmChg>
          </p:ext>
        </pc:extLst>
      </pc:sldChg>
      <pc:sldChg chg="addCm">
        <pc:chgData name="Erica Melloni" userId="590a7c6c-374e-41de-986e-2c5af871e5ea" providerId="ADAL" clId="{C5D17C26-A7D2-4C70-B870-8D2E61C188E8}" dt="2023-09-22T11:46:44.737" v="2"/>
        <pc:sldMkLst>
          <pc:docMk/>
          <pc:sldMk cId="3480762578" sldId="264"/>
        </pc:sldMkLst>
        <pc:extLst>
          <p:ext xmlns:p="http://schemas.openxmlformats.org/presentationml/2006/main" uri="{D6D511B9-2390-475A-947B-AFAB55BFBCF1}">
            <pc226:cmChg xmlns:pc226="http://schemas.microsoft.com/office/powerpoint/2022/06/main/command" chg="add">
              <pc226:chgData name="Erica Melloni" userId="590a7c6c-374e-41de-986e-2c5af871e5ea" providerId="ADAL" clId="{C5D17C26-A7D2-4C70-B870-8D2E61C188E8}" dt="2023-09-22T11:46:44.737" v="2"/>
              <pc2:cmMkLst xmlns:pc2="http://schemas.microsoft.com/office/powerpoint/2019/9/main/command">
                <pc:docMk/>
                <pc:sldMk cId="3480762578" sldId="264"/>
                <pc2:cmMk id="{D2DAE133-FCC9-4B74-82D4-4B3A91F9D664}"/>
              </pc2:cmMkLst>
            </pc226:cmChg>
          </p:ext>
        </pc:ext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28E9FF-3A15-064F-3AC5-66D831F20B83}"/>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B1B36D50-E59D-FDAB-494D-2879F21CDC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0A55C0BF-99EB-699D-67B9-4B991A881471}"/>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5" name="Segnaposto piè di pagina 4">
            <a:extLst>
              <a:ext uri="{FF2B5EF4-FFF2-40B4-BE49-F238E27FC236}">
                <a16:creationId xmlns:a16="http://schemas.microsoft.com/office/drawing/2014/main" id="{1A21D211-D5DD-2EFF-7BE8-F2726567467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DD59E1B-3F08-CCBE-242A-8B9B9B0ABEBC}"/>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378101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C62E47-CCA6-7D20-1BCA-A1A8C172EE8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408BBA-F95E-7ADC-FCAE-2269D5860420}"/>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A91CEC9-5EF4-3320-CA5B-475044B3F5C4}"/>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5" name="Segnaposto piè di pagina 4">
            <a:extLst>
              <a:ext uri="{FF2B5EF4-FFF2-40B4-BE49-F238E27FC236}">
                <a16:creationId xmlns:a16="http://schemas.microsoft.com/office/drawing/2014/main" id="{1C929607-66F6-C90B-A457-07C2E3FFC0F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0E8355A-9AFE-F97F-46BD-219E307F4D20}"/>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241293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0125CE-1911-69ED-52C8-663E3838274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527E344-2E27-898C-4A37-2188078045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64088A16-B99F-B253-3CFC-93D129EDE7B7}"/>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5" name="Segnaposto piè di pagina 4">
            <a:extLst>
              <a:ext uri="{FF2B5EF4-FFF2-40B4-BE49-F238E27FC236}">
                <a16:creationId xmlns:a16="http://schemas.microsoft.com/office/drawing/2014/main" id="{8F46B03A-AE1E-F260-52A8-0596A20D0EC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24C8649-6369-9AFE-0A00-8632378C47B7}"/>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3637606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0B3443-6678-9CD4-FA45-547F603EEE2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8708B5-BDBE-5A2F-8B65-CE86B01C1DA9}"/>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B307B60-5996-3AA7-E9A8-EEB60BA08B3D}"/>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4371F0F4-B065-44AC-01EA-059A62EBBDAB}"/>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6" name="Segnaposto piè di pagina 5">
            <a:extLst>
              <a:ext uri="{FF2B5EF4-FFF2-40B4-BE49-F238E27FC236}">
                <a16:creationId xmlns:a16="http://schemas.microsoft.com/office/drawing/2014/main" id="{21EC7542-7B5F-C352-36DD-1B7971E3C56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4F90B59-F65D-4065-9F58-7B93019BD5B5}"/>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047252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1D3C18-D219-94F1-6C9B-7243D76157AD}"/>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69E3784-DEA9-3CB5-7654-9081566949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46D5C66-E60D-2A47-0662-03B1B22000AB}"/>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176E437B-3730-79A5-3394-E179B135BD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A971B764-BEED-AE01-9695-43705762EEA7}"/>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44F060CA-FB07-86B4-BF96-4AEFE5BB874C}"/>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8" name="Segnaposto piè di pagina 7">
            <a:extLst>
              <a:ext uri="{FF2B5EF4-FFF2-40B4-BE49-F238E27FC236}">
                <a16:creationId xmlns:a16="http://schemas.microsoft.com/office/drawing/2014/main" id="{76065610-97E2-D144-E55D-52A984A3B682}"/>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2A1CA012-0E28-7D68-DC1B-8563AB6178A0}"/>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721124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3ABB71-50BF-425D-5F39-1557752C9B82}"/>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2E96EE5-771E-63EC-09E3-EA53E4189628}"/>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4" name="Segnaposto piè di pagina 3">
            <a:extLst>
              <a:ext uri="{FF2B5EF4-FFF2-40B4-BE49-F238E27FC236}">
                <a16:creationId xmlns:a16="http://schemas.microsoft.com/office/drawing/2014/main" id="{D6F5A69E-C35D-4C3D-7478-D85F46ECF833}"/>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2CEC32AD-9C58-9C41-9019-19F2C5EC1B94}"/>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331768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39BC8C94-DD41-1D45-64B7-F4C764C9E1BE}"/>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3" name="Segnaposto piè di pagina 2">
            <a:extLst>
              <a:ext uri="{FF2B5EF4-FFF2-40B4-BE49-F238E27FC236}">
                <a16:creationId xmlns:a16="http://schemas.microsoft.com/office/drawing/2014/main" id="{BC7FE8E3-AB1E-A011-2923-31D3ACB0CC5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30A307C5-B7A3-99CC-15D7-9FD7EA534DF9}"/>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266692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427C49-260A-9476-B279-D7DD12F8AD5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0D545FA-F2B1-7C1E-4A42-1777E4F50F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F425EC66-AB65-C055-3B7B-F72BA039EE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DCEE95D-0D92-CEF4-9EF1-5E0976F69B85}"/>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6" name="Segnaposto piè di pagina 5">
            <a:extLst>
              <a:ext uri="{FF2B5EF4-FFF2-40B4-BE49-F238E27FC236}">
                <a16:creationId xmlns:a16="http://schemas.microsoft.com/office/drawing/2014/main" id="{5680FD7C-AA95-8DD1-88D8-6BB3985B679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161DDE8-1C23-2604-C10C-9CE066DBAE4C}"/>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1981884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83961E-2CAF-5A43-346A-C9728FAB1CA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F59C7F8-783B-87FC-CAF8-4F89AF759F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38E37B9-22C1-BD71-DAAE-76B45BF0BF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19987BB-C969-3B08-695A-DE60431088F8}"/>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6" name="Segnaposto piè di pagina 5">
            <a:extLst>
              <a:ext uri="{FF2B5EF4-FFF2-40B4-BE49-F238E27FC236}">
                <a16:creationId xmlns:a16="http://schemas.microsoft.com/office/drawing/2014/main" id="{AABA0C9D-9B51-DA53-5353-932CA4AF45E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F63A250-3BFB-8BC0-ECBC-B1FAF49C8DDE}"/>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927764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794649-B55F-DBFE-98EE-081E63A96D3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AB0FC149-C085-ADB0-3338-4C3DE9351F2B}"/>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1E70038-DC86-8D39-BCC3-424F1C9EB883}"/>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5" name="Segnaposto piè di pagina 4">
            <a:extLst>
              <a:ext uri="{FF2B5EF4-FFF2-40B4-BE49-F238E27FC236}">
                <a16:creationId xmlns:a16="http://schemas.microsoft.com/office/drawing/2014/main" id="{8D3DF0B8-FBC0-304B-8B2E-47F9D17F2E2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B2BB3F1-DE0D-3FD1-F2A8-759D5C8A3241}"/>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881774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93FAB114-F753-CF95-A5C2-0479D871F7E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3CA1488-B06A-D2C1-E6AF-69D32FFCB7F5}"/>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8D607AE-71C2-D50E-CDA0-A6F76B89CC7D}"/>
              </a:ext>
            </a:extLst>
          </p:cNvPr>
          <p:cNvSpPr>
            <a:spLocks noGrp="1"/>
          </p:cNvSpPr>
          <p:nvPr>
            <p:ph type="dt" sz="half" idx="10"/>
          </p:nvPr>
        </p:nvSpPr>
        <p:spPr/>
        <p:txBody>
          <a:bodyPr/>
          <a:lstStyle/>
          <a:p>
            <a:fld id="{A7BF2739-6C52-4168-BC44-2A82005A22A2}" type="datetimeFigureOut">
              <a:rPr lang="it-IT" smtClean="0"/>
              <a:t>27/09/2023</a:t>
            </a:fld>
            <a:endParaRPr lang="it-IT"/>
          </a:p>
        </p:txBody>
      </p:sp>
      <p:sp>
        <p:nvSpPr>
          <p:cNvPr id="5" name="Segnaposto piè di pagina 4">
            <a:extLst>
              <a:ext uri="{FF2B5EF4-FFF2-40B4-BE49-F238E27FC236}">
                <a16:creationId xmlns:a16="http://schemas.microsoft.com/office/drawing/2014/main" id="{D221F627-86DF-20ED-4652-432EA5E8399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089B9E4-8BE3-D117-B054-7F30F98992FB}"/>
              </a:ext>
            </a:extLst>
          </p:cNvPr>
          <p:cNvSpPr>
            <a:spLocks noGrp="1"/>
          </p:cNvSpPr>
          <p:nvPr>
            <p:ph type="sldNum" sz="quarter" idx="12"/>
          </p:nvPr>
        </p:nvSpPr>
        <p:spPr/>
        <p:txBody>
          <a:bodyPr/>
          <a:lstStyle/>
          <a:p>
            <a:fld id="{718C0305-A4B0-4D2B-BED0-7B7F5422EB0A}" type="slidenum">
              <a:rPr lang="it-IT" smtClean="0"/>
              <a:t>‹N›</a:t>
            </a:fld>
            <a:endParaRPr lang="it-IT"/>
          </a:p>
        </p:txBody>
      </p:sp>
    </p:spTree>
    <p:extLst>
      <p:ext uri="{BB962C8B-B14F-4D97-AF65-F5344CB8AC3E}">
        <p14:creationId xmlns:p14="http://schemas.microsoft.com/office/powerpoint/2010/main" val="2638352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94182628-CB05-06CB-6F75-58DE259E76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7165828-E620-273A-27B5-61DC923C8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242B0E6-190A-BF24-EE43-AD1A296D1C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BF2739-6C52-4168-BC44-2A82005A22A2}" type="datetimeFigureOut">
              <a:rPr lang="it-IT" smtClean="0"/>
              <a:t>27/09/2023</a:t>
            </a:fld>
            <a:endParaRPr lang="it-IT"/>
          </a:p>
        </p:txBody>
      </p:sp>
      <p:sp>
        <p:nvSpPr>
          <p:cNvPr id="5" name="Segnaposto piè di pagina 4">
            <a:extLst>
              <a:ext uri="{FF2B5EF4-FFF2-40B4-BE49-F238E27FC236}">
                <a16:creationId xmlns:a16="http://schemas.microsoft.com/office/drawing/2014/main" id="{AF613E81-734E-8E05-E2C6-9CBE4E0032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E3B9DE6-45E6-C4FA-6EE8-452857EC6F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8C0305-A4B0-4D2B-BED0-7B7F5422EB0A}" type="slidenum">
              <a:rPr lang="it-IT" smtClean="0"/>
              <a:t>‹N›</a:t>
            </a:fld>
            <a:endParaRPr lang="it-IT"/>
          </a:p>
        </p:txBody>
      </p:sp>
    </p:spTree>
    <p:extLst>
      <p:ext uri="{BB962C8B-B14F-4D97-AF65-F5344CB8AC3E}">
        <p14:creationId xmlns:p14="http://schemas.microsoft.com/office/powerpoint/2010/main" val="1649899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Immagine 5" descr="Immagine che contiene testo, schermata, Carattere, software">
            <a:extLst>
              <a:ext uri="{FF2B5EF4-FFF2-40B4-BE49-F238E27FC236}">
                <a16:creationId xmlns:a16="http://schemas.microsoft.com/office/drawing/2014/main" id="{6D402467-B5CD-E19E-1B58-AC54FDC3EE90}"/>
              </a:ext>
            </a:extLst>
          </p:cNvPr>
          <p:cNvPicPr>
            <a:picLocks noChangeAspect="1"/>
          </p:cNvPicPr>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4" name="AutoShape 2">
            <a:extLst>
              <a:ext uri="{FF2B5EF4-FFF2-40B4-BE49-F238E27FC236}">
                <a16:creationId xmlns:a16="http://schemas.microsoft.com/office/drawing/2014/main" id="{0B9FD422-D87C-6067-A0DC-4F6DE065A8B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Tree>
    <p:extLst>
      <p:ext uri="{BB962C8B-B14F-4D97-AF65-F5344CB8AC3E}">
        <p14:creationId xmlns:p14="http://schemas.microsoft.com/office/powerpoint/2010/main" val="3997627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rgbClr val="16162E"/>
            </a:gs>
            <a:gs pos="0">
              <a:srgbClr val="1B5399"/>
            </a:gs>
          </a:gsLst>
          <a:lin ang="2700000" scaled="1"/>
          <a:tileRect/>
        </a:gradFill>
        <a:effectLst/>
      </p:bgPr>
    </p:bg>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056606DB-82D9-3CA9-A8CE-A3C7F39458FF}"/>
              </a:ext>
            </a:extLst>
          </p:cNvPr>
          <p:cNvSpPr txBox="1"/>
          <p:nvPr/>
        </p:nvSpPr>
        <p:spPr>
          <a:xfrm>
            <a:off x="4264748" y="5206565"/>
            <a:ext cx="3139706" cy="369332"/>
          </a:xfrm>
          <a:prstGeom prst="rect">
            <a:avLst/>
          </a:prstGeom>
          <a:noFill/>
        </p:spPr>
        <p:txBody>
          <a:bodyPr wrap="none" rtlCol="0">
            <a:spAutoFit/>
          </a:bodyPr>
          <a:lstStyle/>
          <a:p>
            <a:r>
              <a:rPr lang="it-IT" dirty="0">
                <a:solidFill>
                  <a:schemeClr val="bg1"/>
                </a:solidFill>
                <a:latin typeface="Avenir Next LT Pro" panose="020B0504020202020204" pitchFamily="34" charset="0"/>
              </a:rPr>
              <a:t>UNIVERSITÀ DELL’INSUBRIA</a:t>
            </a:r>
          </a:p>
        </p:txBody>
      </p:sp>
      <p:sp>
        <p:nvSpPr>
          <p:cNvPr id="2" name="CasellaDiTesto 1">
            <a:extLst>
              <a:ext uri="{FF2B5EF4-FFF2-40B4-BE49-F238E27FC236}">
                <a16:creationId xmlns:a16="http://schemas.microsoft.com/office/drawing/2014/main" id="{BA4A1FD9-55E2-CC26-EA16-DD3E60F7CC47}"/>
              </a:ext>
            </a:extLst>
          </p:cNvPr>
          <p:cNvSpPr txBox="1"/>
          <p:nvPr/>
        </p:nvSpPr>
        <p:spPr>
          <a:xfrm>
            <a:off x="2969233" y="3972580"/>
            <a:ext cx="6253530" cy="1077218"/>
          </a:xfrm>
          <a:prstGeom prst="rect">
            <a:avLst/>
          </a:prstGeom>
          <a:noFill/>
        </p:spPr>
        <p:txBody>
          <a:bodyPr wrap="square" rtlCol="0">
            <a:spAutoFit/>
          </a:bodyPr>
          <a:lstStyle/>
          <a:p>
            <a:pPr algn="ctr"/>
            <a:r>
              <a:rPr lang="it-IT" sz="2800" dirty="0">
                <a:solidFill>
                  <a:schemeClr val="bg1"/>
                </a:solidFill>
                <a:latin typeface="Avenir Next LT Pro" panose="020B0504020202020204" pitchFamily="34" charset="0"/>
              </a:rPr>
              <a:t>Walter Castelnovo</a:t>
            </a:r>
          </a:p>
          <a:p>
            <a:pPr algn="ctr"/>
            <a:endParaRPr lang="it-IT" dirty="0">
              <a:solidFill>
                <a:schemeClr val="bg1"/>
              </a:solidFill>
              <a:latin typeface="Avenir Next LT Pro" panose="020B0504020202020204" pitchFamily="34" charset="0"/>
            </a:endParaRPr>
          </a:p>
          <a:p>
            <a:pPr algn="ctr"/>
            <a:r>
              <a:rPr lang="it-IT" dirty="0">
                <a:solidFill>
                  <a:schemeClr val="bg1"/>
                </a:solidFill>
                <a:latin typeface="Avenir Next LT Pro" panose="020B0504020202020204" pitchFamily="34" charset="0"/>
              </a:rPr>
              <a:t>Professore Associato di Organizzazione Aziendale</a:t>
            </a:r>
          </a:p>
        </p:txBody>
      </p:sp>
      <p:sp>
        <p:nvSpPr>
          <p:cNvPr id="3" name="CasellaDiTesto 2">
            <a:extLst>
              <a:ext uri="{FF2B5EF4-FFF2-40B4-BE49-F238E27FC236}">
                <a16:creationId xmlns:a16="http://schemas.microsoft.com/office/drawing/2014/main" id="{F2A7D821-3CC8-3BB9-74A1-9A8929BC52C9}"/>
              </a:ext>
            </a:extLst>
          </p:cNvPr>
          <p:cNvSpPr txBox="1"/>
          <p:nvPr/>
        </p:nvSpPr>
        <p:spPr>
          <a:xfrm>
            <a:off x="1972639" y="2033588"/>
            <a:ext cx="8856324" cy="1323439"/>
          </a:xfrm>
          <a:prstGeom prst="rect">
            <a:avLst/>
          </a:prstGeom>
          <a:noFill/>
        </p:spPr>
        <p:txBody>
          <a:bodyPr wrap="square" rtlCol="0">
            <a:spAutoFit/>
          </a:bodyPr>
          <a:lstStyle/>
          <a:p>
            <a:pPr algn="ctr"/>
            <a:r>
              <a:rPr lang="it-IT" sz="4000" dirty="0">
                <a:solidFill>
                  <a:schemeClr val="bg1"/>
                </a:solidFill>
                <a:latin typeface="Avenir Next LT Pro" panose="020B0504020202020204" pitchFamily="34" charset="0"/>
              </a:rPr>
              <a:t>ADOZIONE DI MODELLI PER IL MIGLIORAMENTO CONTINUO</a:t>
            </a:r>
          </a:p>
        </p:txBody>
      </p:sp>
    </p:spTree>
    <p:extLst>
      <p:ext uri="{BB962C8B-B14F-4D97-AF65-F5344CB8AC3E}">
        <p14:creationId xmlns:p14="http://schemas.microsoft.com/office/powerpoint/2010/main" val="3539948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46C3D736-5775-05E0-C16A-E6B18081DA06}"/>
              </a:ext>
            </a:extLst>
          </p:cNvPr>
          <p:cNvSpPr/>
          <p:nvPr/>
        </p:nvSpPr>
        <p:spPr>
          <a:xfrm>
            <a:off x="0" y="0"/>
            <a:ext cx="2154477" cy="6858000"/>
          </a:xfrm>
          <a:prstGeom prst="rect">
            <a:avLst/>
          </a:prstGeom>
          <a:gradFill>
            <a:gsLst>
              <a:gs pos="96000">
                <a:srgbClr val="191A33"/>
              </a:gs>
              <a:gs pos="22000">
                <a:srgbClr val="1A4D93"/>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389F7136-D2EA-B627-C12C-F5E7108CC44D}"/>
              </a:ext>
            </a:extLst>
          </p:cNvPr>
          <p:cNvSpPr txBox="1"/>
          <p:nvPr/>
        </p:nvSpPr>
        <p:spPr>
          <a:xfrm>
            <a:off x="2684584" y="254976"/>
            <a:ext cx="8538587" cy="1077218"/>
          </a:xfrm>
          <a:prstGeom prst="rect">
            <a:avLst/>
          </a:prstGeom>
          <a:noFill/>
        </p:spPr>
        <p:txBody>
          <a:bodyPr wrap="square" rtlCol="0">
            <a:spAutoFit/>
          </a:bodyPr>
          <a:lstStyle/>
          <a:p>
            <a:r>
              <a:rPr lang="it-IT" sz="3200" dirty="0">
                <a:solidFill>
                  <a:schemeClr val="tx2">
                    <a:lumMod val="50000"/>
                  </a:schemeClr>
                </a:solidFill>
                <a:latin typeface="Avenir Next LT Pro" panose="020B0504020202020204" pitchFamily="34" charset="0"/>
              </a:rPr>
              <a:t>ELENCO DEI PROGETTI DELL’UNIVERSITA’ DELL’INSUBRIA</a:t>
            </a:r>
          </a:p>
        </p:txBody>
      </p:sp>
      <p:sp>
        <p:nvSpPr>
          <p:cNvPr id="6" name="CasellaDiTesto 5">
            <a:extLst>
              <a:ext uri="{FF2B5EF4-FFF2-40B4-BE49-F238E27FC236}">
                <a16:creationId xmlns:a16="http://schemas.microsoft.com/office/drawing/2014/main" id="{F2EDA45A-E931-995C-0223-19ED140E9761}"/>
              </a:ext>
            </a:extLst>
          </p:cNvPr>
          <p:cNvSpPr txBox="1"/>
          <p:nvPr/>
        </p:nvSpPr>
        <p:spPr>
          <a:xfrm>
            <a:off x="2684584" y="1651644"/>
            <a:ext cx="9397825" cy="4801314"/>
          </a:xfrm>
          <a:prstGeom prst="rect">
            <a:avLst/>
          </a:prstGeom>
          <a:noFill/>
        </p:spPr>
        <p:txBody>
          <a:bodyPr wrap="square" rtlCol="0">
            <a:spAutoFit/>
          </a:bodyPr>
          <a:lstStyle/>
          <a:p>
            <a:r>
              <a:rPr lang="it-IT" b="1" dirty="0">
                <a:solidFill>
                  <a:schemeClr val="tx2">
                    <a:lumMod val="50000"/>
                  </a:schemeClr>
                </a:solidFill>
                <a:latin typeface="Avenir Next LT Pro" panose="020B0504020202020204" pitchFamily="34" charset="0"/>
              </a:rPr>
              <a:t>Diagrammazione dei procedimenti </a:t>
            </a:r>
            <a:r>
              <a:rPr lang="it-IT" b="1" dirty="0">
                <a:latin typeface="Avenir Next LT Pro" panose="020B0504020202020204" pitchFamily="34" charset="0"/>
              </a:rPr>
              <a:t>(</a:t>
            </a:r>
            <a:r>
              <a:rPr lang="it-IT" b="1" dirty="0" err="1">
                <a:latin typeface="Avenir Next LT Pro" panose="020B0504020202020204" pitchFamily="34" charset="0"/>
              </a:rPr>
              <a:t>process</a:t>
            </a:r>
            <a:r>
              <a:rPr lang="it-IT" b="1" dirty="0">
                <a:latin typeface="Avenir Next LT Pro" panose="020B0504020202020204" pitchFamily="34" charset="0"/>
              </a:rPr>
              <a:t> design &amp; reengineering)</a:t>
            </a:r>
          </a:p>
          <a:p>
            <a:pPr marL="266700"/>
            <a:r>
              <a:rPr lang="it-IT" dirty="0">
                <a:solidFill>
                  <a:schemeClr val="tx2">
                    <a:lumMod val="50000"/>
                  </a:schemeClr>
                </a:solidFill>
                <a:latin typeface="Avenir Next LT Pro" panose="020B0504020202020204" pitchFamily="34" charset="0"/>
              </a:rPr>
              <a:t>Introduzione di una metodologia di analisi e diagrammazione dei procedimenti</a:t>
            </a:r>
          </a:p>
          <a:p>
            <a:pPr marL="534988" indent="-268288"/>
            <a:r>
              <a:rPr lang="it-IT" b="1" dirty="0">
                <a:solidFill>
                  <a:schemeClr val="tx2">
                    <a:lumMod val="50000"/>
                  </a:schemeClr>
                </a:solidFill>
                <a:latin typeface="Avenir Next LT Pro" panose="020B0504020202020204" pitchFamily="34" charset="0"/>
              </a:rPr>
              <a:t>- 	</a:t>
            </a:r>
            <a:r>
              <a:rPr lang="it-IT" i="1" dirty="0">
                <a:solidFill>
                  <a:schemeClr val="tx2">
                    <a:lumMod val="50000"/>
                  </a:schemeClr>
                </a:solidFill>
                <a:latin typeface="Avenir Next LT Pro" panose="020B0504020202020204" pitchFamily="34" charset="0"/>
              </a:rPr>
              <a:t>Obiettivo</a:t>
            </a:r>
          </a:p>
          <a:p>
            <a:pPr marL="534988"/>
            <a:r>
              <a:rPr lang="it-IT" dirty="0">
                <a:solidFill>
                  <a:schemeClr val="tx2">
                    <a:lumMod val="50000"/>
                  </a:schemeClr>
                </a:solidFill>
                <a:latin typeface="Avenir Next LT Pro" panose="020B0504020202020204" pitchFamily="34" charset="0"/>
              </a:rPr>
              <a:t>Fornire una formazione avanzata sull’analisi dei procedimenti per facilitare l’individuazione di possibili aree di miglioramento</a:t>
            </a:r>
          </a:p>
          <a:p>
            <a:endParaRPr lang="it-IT" dirty="0">
              <a:solidFill>
                <a:schemeClr val="tx2">
                  <a:lumMod val="50000"/>
                </a:schemeClr>
              </a:solidFill>
              <a:latin typeface="Avenir Next LT Pro" panose="020B0504020202020204" pitchFamily="34" charset="0"/>
            </a:endParaRPr>
          </a:p>
          <a:p>
            <a:r>
              <a:rPr lang="it-IT" b="1" dirty="0">
                <a:solidFill>
                  <a:schemeClr val="tx2">
                    <a:lumMod val="50000"/>
                  </a:schemeClr>
                </a:solidFill>
                <a:latin typeface="Avenir Next LT Pro" panose="020B0504020202020204" pitchFamily="34" charset="0"/>
              </a:rPr>
              <a:t>Mappatura delle soft skills </a:t>
            </a:r>
          </a:p>
          <a:p>
            <a:pPr marL="266700"/>
            <a:r>
              <a:rPr lang="it-IT" dirty="0">
                <a:solidFill>
                  <a:schemeClr val="tx2">
                    <a:lumMod val="50000"/>
                  </a:schemeClr>
                </a:solidFill>
                <a:latin typeface="Avenir Next LT Pro" panose="020B0504020202020204" pitchFamily="34" charset="0"/>
              </a:rPr>
              <a:t>Rilevazione e mappatura sistematica delle soft skills presenti nei Tribunali</a:t>
            </a:r>
          </a:p>
          <a:p>
            <a:pPr marL="534988" indent="-268288">
              <a:tabLst>
                <a:tab pos="534988" algn="l"/>
              </a:tabLst>
            </a:pPr>
            <a:r>
              <a:rPr lang="it-IT" b="1" dirty="0">
                <a:solidFill>
                  <a:schemeClr val="tx2">
                    <a:lumMod val="50000"/>
                  </a:schemeClr>
                </a:solidFill>
                <a:latin typeface="Avenir Next LT Pro" panose="020B0504020202020204" pitchFamily="34" charset="0"/>
              </a:rPr>
              <a:t>- 	</a:t>
            </a:r>
            <a:r>
              <a:rPr lang="it-IT" i="1" dirty="0">
                <a:solidFill>
                  <a:schemeClr val="tx2">
                    <a:lumMod val="50000"/>
                  </a:schemeClr>
                </a:solidFill>
                <a:latin typeface="Avenir Next LT Pro" panose="020B0504020202020204" pitchFamily="34" charset="0"/>
              </a:rPr>
              <a:t>Obiettivo</a:t>
            </a:r>
          </a:p>
          <a:p>
            <a:pPr marL="534988">
              <a:tabLst>
                <a:tab pos="534988" algn="l"/>
              </a:tabLst>
            </a:pPr>
            <a:r>
              <a:rPr lang="it-IT" dirty="0">
                <a:solidFill>
                  <a:schemeClr val="tx2">
                    <a:lumMod val="50000"/>
                  </a:schemeClr>
                </a:solidFill>
                <a:latin typeface="Avenir Next LT Pro" panose="020B0504020202020204" pitchFamily="34" charset="0"/>
              </a:rPr>
              <a:t>Individuare eventuali gap da coprire con opportuni percorsi formativi</a:t>
            </a:r>
          </a:p>
          <a:p>
            <a:pPr marL="266700">
              <a:tabLst>
                <a:tab pos="534988" algn="l"/>
              </a:tabLst>
            </a:pPr>
            <a:endParaRPr lang="it-IT" dirty="0">
              <a:solidFill>
                <a:schemeClr val="tx2">
                  <a:lumMod val="50000"/>
                </a:schemeClr>
              </a:solidFill>
              <a:latin typeface="Avenir Next LT Pro" panose="020B0504020202020204" pitchFamily="34" charset="0"/>
            </a:endParaRPr>
          </a:p>
          <a:p>
            <a:pPr>
              <a:tabLst>
                <a:tab pos="534988" algn="l"/>
              </a:tabLst>
            </a:pPr>
            <a:r>
              <a:rPr lang="it-IT" b="1" dirty="0">
                <a:solidFill>
                  <a:srgbClr val="0070C0"/>
                </a:solidFill>
                <a:latin typeface="Avenir Next LT Pro" panose="020B0504020202020204" pitchFamily="34" charset="0"/>
              </a:rPr>
              <a:t>Miglioramento continuo</a:t>
            </a:r>
          </a:p>
          <a:p>
            <a:pPr marL="266700">
              <a:tabLst>
                <a:tab pos="534988" algn="l"/>
              </a:tabLst>
            </a:pPr>
            <a:r>
              <a:rPr lang="it-IT" dirty="0">
                <a:solidFill>
                  <a:schemeClr val="tx2">
                    <a:lumMod val="50000"/>
                  </a:schemeClr>
                </a:solidFill>
                <a:latin typeface="Avenir Next LT Pro" panose="020B0504020202020204" pitchFamily="34" charset="0"/>
              </a:rPr>
              <a:t>Adozione di modelli di valutazione delle performance orientati al miglioramento continuo</a:t>
            </a:r>
          </a:p>
          <a:p>
            <a:pPr marL="266700">
              <a:tabLst>
                <a:tab pos="534988" algn="l"/>
              </a:tabLst>
            </a:pPr>
            <a:r>
              <a:rPr lang="it-IT" b="1" dirty="0">
                <a:solidFill>
                  <a:schemeClr val="tx2">
                    <a:lumMod val="50000"/>
                  </a:schemeClr>
                </a:solidFill>
                <a:latin typeface="Avenir Next LT Pro" panose="020B0504020202020204" pitchFamily="34" charset="0"/>
              </a:rPr>
              <a:t>- 	</a:t>
            </a:r>
            <a:r>
              <a:rPr lang="it-IT" i="1" dirty="0">
                <a:solidFill>
                  <a:schemeClr val="tx2">
                    <a:lumMod val="50000"/>
                  </a:schemeClr>
                </a:solidFill>
                <a:latin typeface="Avenir Next LT Pro" panose="020B0504020202020204" pitchFamily="34" charset="0"/>
              </a:rPr>
              <a:t>Obiettivo</a:t>
            </a:r>
          </a:p>
          <a:p>
            <a:pPr marL="534988"/>
            <a:r>
              <a:rPr lang="it-IT" dirty="0">
                <a:solidFill>
                  <a:schemeClr val="tx2">
                    <a:lumMod val="50000"/>
                  </a:schemeClr>
                </a:solidFill>
                <a:latin typeface="Avenir Next LT Pro" panose="020B0504020202020204" pitchFamily="34" charset="0"/>
              </a:rPr>
              <a:t>Favorire all’interno dei Tribunali la diffusione di una cultura organizzativa orientata ai temi della qualità</a:t>
            </a:r>
          </a:p>
        </p:txBody>
      </p:sp>
    </p:spTree>
    <p:extLst>
      <p:ext uri="{BB962C8B-B14F-4D97-AF65-F5344CB8AC3E}">
        <p14:creationId xmlns:p14="http://schemas.microsoft.com/office/powerpoint/2010/main" val="1485239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46C3D736-5775-05E0-C16A-E6B18081DA06}"/>
              </a:ext>
            </a:extLst>
          </p:cNvPr>
          <p:cNvSpPr/>
          <p:nvPr/>
        </p:nvSpPr>
        <p:spPr>
          <a:xfrm>
            <a:off x="0" y="0"/>
            <a:ext cx="2154477" cy="6858000"/>
          </a:xfrm>
          <a:prstGeom prst="rect">
            <a:avLst/>
          </a:prstGeom>
          <a:gradFill>
            <a:gsLst>
              <a:gs pos="96000">
                <a:srgbClr val="191A33"/>
              </a:gs>
              <a:gs pos="22000">
                <a:srgbClr val="1A4D93"/>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389F7136-D2EA-B627-C12C-F5E7108CC44D}"/>
              </a:ext>
            </a:extLst>
          </p:cNvPr>
          <p:cNvSpPr txBox="1"/>
          <p:nvPr/>
        </p:nvSpPr>
        <p:spPr>
          <a:xfrm>
            <a:off x="2694463" y="355902"/>
            <a:ext cx="9408099" cy="1077218"/>
          </a:xfrm>
          <a:prstGeom prst="rect">
            <a:avLst/>
          </a:prstGeom>
          <a:noFill/>
        </p:spPr>
        <p:txBody>
          <a:bodyPr wrap="square" rtlCol="0">
            <a:spAutoFit/>
          </a:bodyPr>
          <a:lstStyle/>
          <a:p>
            <a:r>
              <a:rPr lang="it-IT" sz="3200" dirty="0">
                <a:solidFill>
                  <a:schemeClr val="tx2">
                    <a:lumMod val="50000"/>
                  </a:schemeClr>
                </a:solidFill>
                <a:latin typeface="Avenir Next LT Pro" panose="020B0504020202020204" pitchFamily="34" charset="0"/>
              </a:rPr>
              <a:t>MIGLIORAMENTO CONTINUO </a:t>
            </a:r>
          </a:p>
          <a:p>
            <a:r>
              <a:rPr lang="it-IT" sz="3200" dirty="0">
                <a:solidFill>
                  <a:srgbClr val="0070C0"/>
                </a:solidFill>
                <a:latin typeface="Avenir Next LT Pro" panose="020B0504020202020204" pitchFamily="34" charset="0"/>
              </a:rPr>
              <a:t>obiettivi generali del progetto</a:t>
            </a:r>
          </a:p>
        </p:txBody>
      </p:sp>
      <p:sp>
        <p:nvSpPr>
          <p:cNvPr id="6" name="CasellaDiTesto 5">
            <a:extLst>
              <a:ext uri="{FF2B5EF4-FFF2-40B4-BE49-F238E27FC236}">
                <a16:creationId xmlns:a16="http://schemas.microsoft.com/office/drawing/2014/main" id="{F2EDA45A-E931-995C-0223-19ED140E9761}"/>
              </a:ext>
            </a:extLst>
          </p:cNvPr>
          <p:cNvSpPr txBox="1"/>
          <p:nvPr/>
        </p:nvSpPr>
        <p:spPr>
          <a:xfrm>
            <a:off x="2694463" y="1653945"/>
            <a:ext cx="8901240" cy="2862322"/>
          </a:xfrm>
          <a:prstGeom prst="rect">
            <a:avLst/>
          </a:prstGeom>
          <a:noFill/>
        </p:spPr>
        <p:txBody>
          <a:bodyPr wrap="square" rtlCol="0">
            <a:spAutoFit/>
          </a:bodyPr>
          <a:lstStyle/>
          <a:p>
            <a:pPr marL="342900" indent="-342900">
              <a:buFont typeface="+mj-lt"/>
              <a:buAutoNum type="alphaLcParenR"/>
            </a:pPr>
            <a:r>
              <a:rPr lang="it-IT" dirty="0">
                <a:solidFill>
                  <a:schemeClr val="tx2">
                    <a:lumMod val="50000"/>
                  </a:schemeClr>
                </a:solidFill>
                <a:latin typeface="Avenir Next LT Pro" panose="020B0504020202020204" pitchFamily="34" charset="0"/>
              </a:rPr>
              <a:t>Individuare interventi di carattere organizzativo per ottimizzare l’operatività e i flussi di Cancelleria in riferimento all’adozione di modelli orientati sia agli obiettivi di performance che a quelli di miglioramento della qualità del lavoro del personale degli uffici e degli utenti professionali e non.</a:t>
            </a:r>
          </a:p>
          <a:p>
            <a:pPr marL="342900" indent="-342900">
              <a:buFont typeface="+mj-lt"/>
              <a:buAutoNum type="alphaLcParenR"/>
            </a:pPr>
            <a:endParaRPr lang="it-IT" dirty="0">
              <a:solidFill>
                <a:schemeClr val="tx2">
                  <a:lumMod val="50000"/>
                </a:schemeClr>
              </a:solidFill>
              <a:latin typeface="Avenir Next LT Pro" panose="020B0504020202020204" pitchFamily="34" charset="0"/>
            </a:endParaRPr>
          </a:p>
          <a:p>
            <a:pPr marL="342900" indent="-342900">
              <a:buFont typeface="+mj-lt"/>
              <a:buAutoNum type="alphaLcParenR"/>
            </a:pPr>
            <a:r>
              <a:rPr lang="it-IT" dirty="0">
                <a:solidFill>
                  <a:schemeClr val="tx2">
                    <a:lumMod val="50000"/>
                  </a:schemeClr>
                </a:solidFill>
                <a:latin typeface="Avenir Next LT Pro" panose="020B0504020202020204" pitchFamily="34" charset="0"/>
              </a:rPr>
              <a:t>Individuare modelli gestionali e di valutazione delle performance orientati all’equilibrio tra qualità, efficacia e efficienza da potersi applicare nella valutazione delle performance del personale del Tribunale, inclusi gli AUPP.</a:t>
            </a:r>
          </a:p>
          <a:p>
            <a:pPr marL="342900" indent="-342900">
              <a:buFont typeface="+mj-lt"/>
              <a:buAutoNum type="alphaLcParenR"/>
            </a:pPr>
            <a:endParaRPr lang="it-IT" dirty="0">
              <a:solidFill>
                <a:schemeClr val="tx2">
                  <a:lumMod val="50000"/>
                </a:schemeClr>
              </a:solidFill>
              <a:latin typeface="Avenir Next LT Pro" panose="020B0504020202020204" pitchFamily="34" charset="0"/>
            </a:endParaRPr>
          </a:p>
          <a:p>
            <a:pPr marL="342900" indent="-342900">
              <a:buFont typeface="+mj-lt"/>
              <a:buAutoNum type="alphaLcParenR"/>
            </a:pPr>
            <a:r>
              <a:rPr lang="it-IT" dirty="0">
                <a:solidFill>
                  <a:schemeClr val="tx2">
                    <a:lumMod val="50000"/>
                  </a:schemeClr>
                </a:solidFill>
                <a:latin typeface="Avenir Next LT Pro" panose="020B0504020202020204" pitchFamily="34" charset="0"/>
              </a:rPr>
              <a:t>Introdurre/attivare/rafforzare un attitudine positiva verso il </a:t>
            </a:r>
            <a:r>
              <a:rPr lang="it-IT" dirty="0" err="1">
                <a:solidFill>
                  <a:schemeClr val="tx2">
                    <a:lumMod val="50000"/>
                  </a:schemeClr>
                </a:solidFill>
                <a:latin typeface="Avenir Next LT Pro" panose="020B0504020202020204" pitchFamily="34" charset="0"/>
              </a:rPr>
              <a:t>change</a:t>
            </a:r>
            <a:r>
              <a:rPr lang="it-IT" dirty="0">
                <a:solidFill>
                  <a:schemeClr val="tx2">
                    <a:lumMod val="50000"/>
                  </a:schemeClr>
                </a:solidFill>
                <a:latin typeface="Avenir Next LT Pro" panose="020B0504020202020204" pitchFamily="34" charset="0"/>
              </a:rPr>
              <a:t> management</a:t>
            </a:r>
          </a:p>
        </p:txBody>
      </p:sp>
      <p:sp>
        <p:nvSpPr>
          <p:cNvPr id="2" name="CasellaDiTesto 1">
            <a:extLst>
              <a:ext uri="{FF2B5EF4-FFF2-40B4-BE49-F238E27FC236}">
                <a16:creationId xmlns:a16="http://schemas.microsoft.com/office/drawing/2014/main" id="{C9211844-47CB-9D10-E31C-183CBE6EC003}"/>
              </a:ext>
            </a:extLst>
          </p:cNvPr>
          <p:cNvSpPr txBox="1"/>
          <p:nvPr/>
        </p:nvSpPr>
        <p:spPr>
          <a:xfrm>
            <a:off x="2694463" y="4747772"/>
            <a:ext cx="8774723" cy="1754326"/>
          </a:xfrm>
          <a:prstGeom prst="rect">
            <a:avLst/>
          </a:prstGeom>
          <a:noFill/>
        </p:spPr>
        <p:txBody>
          <a:bodyPr wrap="square" rtlCol="0">
            <a:spAutoFit/>
          </a:bodyPr>
          <a:lstStyle/>
          <a:p>
            <a:r>
              <a:rPr lang="it-IT" b="1" dirty="0">
                <a:solidFill>
                  <a:schemeClr val="tx2">
                    <a:lumMod val="50000"/>
                  </a:schemeClr>
                </a:solidFill>
                <a:latin typeface="Avenir Next LT Pro" panose="020B0504020202020204" pitchFamily="34" charset="0"/>
              </a:rPr>
              <a:t>Quadro di riferimento</a:t>
            </a:r>
          </a:p>
          <a:p>
            <a:endParaRPr lang="it-IT" dirty="0">
              <a:solidFill>
                <a:schemeClr val="tx2">
                  <a:lumMod val="50000"/>
                </a:schemeClr>
              </a:solidFill>
              <a:latin typeface="Avenir Next LT Pro" panose="020B0504020202020204" pitchFamily="34" charset="0"/>
            </a:endParaRPr>
          </a:p>
          <a:p>
            <a:pPr marL="342900" indent="-342900">
              <a:buFont typeface="+mj-lt"/>
              <a:buAutoNum type="alphaLcParenR"/>
            </a:pPr>
            <a:r>
              <a:rPr lang="it-IT" dirty="0">
                <a:solidFill>
                  <a:schemeClr val="tx2">
                    <a:lumMod val="50000"/>
                  </a:schemeClr>
                </a:solidFill>
                <a:latin typeface="Avenir Next LT Pro" panose="020B0504020202020204" pitchFamily="34" charset="0"/>
              </a:rPr>
              <a:t>EIPA, </a:t>
            </a:r>
            <a:r>
              <a:rPr lang="it-IT" i="1" dirty="0">
                <a:solidFill>
                  <a:schemeClr val="tx2">
                    <a:lumMod val="50000"/>
                  </a:schemeClr>
                </a:solidFill>
                <a:latin typeface="Avenir Next LT Pro" panose="020B0504020202020204" pitchFamily="34" charset="0"/>
              </a:rPr>
              <a:t>Common </a:t>
            </a:r>
            <a:r>
              <a:rPr lang="it-IT" i="1" dirty="0" err="1">
                <a:solidFill>
                  <a:schemeClr val="tx2">
                    <a:lumMod val="50000"/>
                  </a:schemeClr>
                </a:solidFill>
                <a:latin typeface="Avenir Next LT Pro" panose="020B0504020202020204" pitchFamily="34" charset="0"/>
              </a:rPr>
              <a:t>Assessment</a:t>
            </a:r>
            <a:r>
              <a:rPr lang="it-IT" i="1" dirty="0">
                <a:solidFill>
                  <a:schemeClr val="tx2">
                    <a:lumMod val="50000"/>
                  </a:schemeClr>
                </a:solidFill>
                <a:latin typeface="Avenir Next LT Pro" panose="020B0504020202020204" pitchFamily="34" charset="0"/>
              </a:rPr>
              <a:t> Framework 2020</a:t>
            </a:r>
            <a:endParaRPr lang="en-US" i="1" dirty="0">
              <a:solidFill>
                <a:schemeClr val="tx2">
                  <a:lumMod val="50000"/>
                </a:schemeClr>
              </a:solidFill>
              <a:latin typeface="Avenir Next LT Pro" panose="020B0504020202020204" pitchFamily="34" charset="0"/>
            </a:endParaRPr>
          </a:p>
          <a:p>
            <a:pPr marL="342900" indent="-342900">
              <a:buFont typeface="+mj-lt"/>
              <a:buAutoNum type="alphaLcParenR"/>
            </a:pPr>
            <a:r>
              <a:rPr lang="en-US" dirty="0" err="1">
                <a:solidFill>
                  <a:schemeClr val="tx2">
                    <a:lumMod val="50000"/>
                  </a:schemeClr>
                </a:solidFill>
                <a:latin typeface="Avenir Next LT Pro" panose="020B0504020202020204" pitchFamily="34" charset="0"/>
              </a:rPr>
              <a:t>Ministero</a:t>
            </a:r>
            <a:r>
              <a:rPr lang="en-US" dirty="0">
                <a:solidFill>
                  <a:schemeClr val="tx2">
                    <a:lumMod val="50000"/>
                  </a:schemeClr>
                </a:solidFill>
                <a:latin typeface="Avenir Next LT Pro" panose="020B0504020202020204" pitchFamily="34" charset="0"/>
              </a:rPr>
              <a:t> </a:t>
            </a:r>
            <a:r>
              <a:rPr lang="en-US" dirty="0" err="1">
                <a:solidFill>
                  <a:schemeClr val="tx2">
                    <a:lumMod val="50000"/>
                  </a:schemeClr>
                </a:solidFill>
                <a:latin typeface="Avenir Next LT Pro" panose="020B0504020202020204" pitchFamily="34" charset="0"/>
              </a:rPr>
              <a:t>della</a:t>
            </a:r>
            <a:r>
              <a:rPr lang="en-US" dirty="0">
                <a:solidFill>
                  <a:schemeClr val="tx2">
                    <a:lumMod val="50000"/>
                  </a:schemeClr>
                </a:solidFill>
                <a:latin typeface="Avenir Next LT Pro" panose="020B0504020202020204" pitchFamily="34" charset="0"/>
              </a:rPr>
              <a:t> </a:t>
            </a:r>
            <a:r>
              <a:rPr lang="en-US" dirty="0" err="1">
                <a:solidFill>
                  <a:schemeClr val="tx2">
                    <a:lumMod val="50000"/>
                  </a:schemeClr>
                </a:solidFill>
                <a:latin typeface="Avenir Next LT Pro" panose="020B0504020202020204" pitchFamily="34" charset="0"/>
              </a:rPr>
              <a:t>Giustizia</a:t>
            </a:r>
            <a:r>
              <a:rPr lang="en-US" dirty="0">
                <a:solidFill>
                  <a:schemeClr val="tx2">
                    <a:lumMod val="50000"/>
                  </a:schemeClr>
                </a:solidFill>
                <a:latin typeface="Avenir Next LT Pro" panose="020B0504020202020204" pitchFamily="34" charset="0"/>
              </a:rPr>
              <a:t>, </a:t>
            </a:r>
            <a:r>
              <a:rPr lang="en-US" i="1" dirty="0">
                <a:solidFill>
                  <a:schemeClr val="tx2">
                    <a:lumMod val="50000"/>
                  </a:schemeClr>
                </a:solidFill>
                <a:latin typeface="Avenir Next LT Pro" panose="020B0504020202020204" pitchFamily="34" charset="0"/>
              </a:rPr>
              <a:t>CAF </a:t>
            </a:r>
            <a:r>
              <a:rPr lang="en-US" i="1" dirty="0" err="1">
                <a:solidFill>
                  <a:schemeClr val="tx2">
                    <a:lumMod val="50000"/>
                  </a:schemeClr>
                </a:solidFill>
                <a:latin typeface="Avenir Next LT Pro" panose="020B0504020202020204" pitchFamily="34" charset="0"/>
              </a:rPr>
              <a:t>Giustizia</a:t>
            </a:r>
            <a:r>
              <a:rPr lang="en-US" dirty="0">
                <a:solidFill>
                  <a:schemeClr val="tx2">
                    <a:lumMod val="50000"/>
                  </a:schemeClr>
                </a:solidFill>
                <a:latin typeface="Avenir Next LT Pro" panose="020B0504020202020204" pitchFamily="34" charset="0"/>
              </a:rPr>
              <a:t>, 2009</a:t>
            </a:r>
          </a:p>
          <a:p>
            <a:pPr marL="342900" indent="-342900">
              <a:buFont typeface="+mj-lt"/>
              <a:buAutoNum type="alphaLcParenR"/>
            </a:pPr>
            <a:r>
              <a:rPr lang="it-IT" dirty="0">
                <a:solidFill>
                  <a:schemeClr val="tx2">
                    <a:lumMod val="50000"/>
                  </a:schemeClr>
                </a:solidFill>
                <a:latin typeface="Avenir Next LT Pro" panose="020B0504020202020204" pitchFamily="34" charset="0"/>
              </a:rPr>
              <a:t>CEPEJ, </a:t>
            </a:r>
            <a:r>
              <a:rPr lang="en-US" i="1" dirty="0">
                <a:solidFill>
                  <a:schemeClr val="tx2">
                    <a:lumMod val="50000"/>
                  </a:schemeClr>
                </a:solidFill>
                <a:latin typeface="Avenir Next LT Pro" panose="020B0504020202020204" pitchFamily="34" charset="0"/>
              </a:rPr>
              <a:t>Measuring the quality of justice</a:t>
            </a:r>
            <a:r>
              <a:rPr lang="en-US" dirty="0">
                <a:solidFill>
                  <a:schemeClr val="tx2">
                    <a:lumMod val="50000"/>
                  </a:schemeClr>
                </a:solidFill>
                <a:latin typeface="Avenir Next LT Pro" panose="020B0504020202020204" pitchFamily="34" charset="0"/>
              </a:rPr>
              <a:t>, 2016</a:t>
            </a:r>
          </a:p>
          <a:p>
            <a:pPr marL="342900" indent="-342900">
              <a:buFont typeface="+mj-lt"/>
              <a:buAutoNum type="alphaLcParenR"/>
            </a:pPr>
            <a:r>
              <a:rPr lang="en-US" dirty="0" err="1">
                <a:solidFill>
                  <a:schemeClr val="tx2">
                    <a:lumMod val="50000"/>
                  </a:schemeClr>
                </a:solidFill>
                <a:latin typeface="Avenir Next LT Pro" panose="020B0504020202020204" pitchFamily="34" charset="0"/>
              </a:rPr>
              <a:t>Commissione</a:t>
            </a:r>
            <a:r>
              <a:rPr lang="en-US" dirty="0">
                <a:solidFill>
                  <a:schemeClr val="tx2">
                    <a:lumMod val="50000"/>
                  </a:schemeClr>
                </a:solidFill>
                <a:latin typeface="Avenir Next LT Pro" panose="020B0504020202020204" pitchFamily="34" charset="0"/>
              </a:rPr>
              <a:t> </a:t>
            </a:r>
            <a:r>
              <a:rPr lang="en-US" dirty="0" err="1">
                <a:solidFill>
                  <a:schemeClr val="tx2">
                    <a:lumMod val="50000"/>
                  </a:schemeClr>
                </a:solidFill>
                <a:latin typeface="Avenir Next LT Pro" panose="020B0504020202020204" pitchFamily="34" charset="0"/>
              </a:rPr>
              <a:t>Europea</a:t>
            </a:r>
            <a:r>
              <a:rPr lang="en-US" dirty="0">
                <a:solidFill>
                  <a:schemeClr val="tx2">
                    <a:lumMod val="50000"/>
                  </a:schemeClr>
                </a:solidFill>
                <a:latin typeface="Avenir Next LT Pro" panose="020B0504020202020204" pitchFamily="34" charset="0"/>
              </a:rPr>
              <a:t>, </a:t>
            </a:r>
            <a:r>
              <a:rPr lang="en-US" i="1" dirty="0">
                <a:solidFill>
                  <a:schemeClr val="tx2">
                    <a:lumMod val="50000"/>
                  </a:schemeClr>
                </a:solidFill>
                <a:latin typeface="Avenir Next LT Pro" panose="020B0504020202020204" pitchFamily="34" charset="0"/>
              </a:rPr>
              <a:t>Quality of Public Administration</a:t>
            </a:r>
            <a:r>
              <a:rPr lang="en-US" dirty="0">
                <a:solidFill>
                  <a:schemeClr val="tx2">
                    <a:lumMod val="50000"/>
                  </a:schemeClr>
                </a:solidFill>
                <a:latin typeface="Avenir Next LT Pro" panose="020B0504020202020204" pitchFamily="34" charset="0"/>
              </a:rPr>
              <a:t>, 2017</a:t>
            </a:r>
          </a:p>
        </p:txBody>
      </p:sp>
    </p:spTree>
    <p:extLst>
      <p:ext uri="{BB962C8B-B14F-4D97-AF65-F5344CB8AC3E}">
        <p14:creationId xmlns:p14="http://schemas.microsoft.com/office/powerpoint/2010/main" val="2338305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46C3D736-5775-05E0-C16A-E6B18081DA06}"/>
              </a:ext>
            </a:extLst>
          </p:cNvPr>
          <p:cNvSpPr/>
          <p:nvPr/>
        </p:nvSpPr>
        <p:spPr>
          <a:xfrm>
            <a:off x="0" y="0"/>
            <a:ext cx="2154477" cy="6858000"/>
          </a:xfrm>
          <a:prstGeom prst="rect">
            <a:avLst/>
          </a:prstGeom>
          <a:gradFill>
            <a:gsLst>
              <a:gs pos="96000">
                <a:srgbClr val="191A33"/>
              </a:gs>
              <a:gs pos="22000">
                <a:srgbClr val="1A4D93"/>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F22EB1E0-50B9-5DD7-7D38-BF8054C78F4F}"/>
              </a:ext>
            </a:extLst>
          </p:cNvPr>
          <p:cNvSpPr txBox="1"/>
          <p:nvPr/>
        </p:nvSpPr>
        <p:spPr>
          <a:xfrm>
            <a:off x="2623038" y="2136338"/>
            <a:ext cx="8774723" cy="2862322"/>
          </a:xfrm>
          <a:prstGeom prst="rect">
            <a:avLst/>
          </a:prstGeom>
          <a:noFill/>
        </p:spPr>
        <p:txBody>
          <a:bodyPr wrap="square" rtlCol="0">
            <a:spAutoFit/>
          </a:bodyPr>
          <a:lstStyle/>
          <a:p>
            <a:pPr marL="342900" indent="-342900">
              <a:buFont typeface="+mj-lt"/>
              <a:buAutoNum type="alphaLcParenR"/>
            </a:pPr>
            <a:r>
              <a:rPr lang="it-IT" dirty="0">
                <a:solidFill>
                  <a:schemeClr val="tx2">
                    <a:lumMod val="50000"/>
                  </a:schemeClr>
                </a:solidFill>
                <a:latin typeface="Avenir Next LT Pro" panose="020B0504020202020204" pitchFamily="34" charset="0"/>
              </a:rPr>
              <a:t>Definizione, con la collaborazione di un gruppo di lavoro interno al Tribunale, di un piano di interventi finalizzati ad introdurre nel Tribunale elementi di gestione della qualità finalizzati ad attivare processi di miglioramento continuo (anche attraverso modalità di auto-apprendimento) e di valutazione qualitativa delle performance individuali e organizzative.</a:t>
            </a:r>
          </a:p>
          <a:p>
            <a:pPr marL="342900" indent="-342900">
              <a:buFont typeface="+mj-lt"/>
              <a:buAutoNum type="alphaLcParenR"/>
            </a:pPr>
            <a:endParaRPr lang="it-IT" dirty="0">
              <a:solidFill>
                <a:schemeClr val="tx2">
                  <a:lumMod val="50000"/>
                </a:schemeClr>
              </a:solidFill>
              <a:latin typeface="Avenir Next LT Pro" panose="020B0504020202020204" pitchFamily="34" charset="0"/>
            </a:endParaRPr>
          </a:p>
          <a:p>
            <a:pPr marL="342900" indent="-342900">
              <a:buFont typeface="+mj-lt"/>
              <a:buAutoNum type="alphaLcParenR"/>
            </a:pPr>
            <a:endParaRPr lang="it-IT" dirty="0">
              <a:solidFill>
                <a:schemeClr val="tx2">
                  <a:lumMod val="50000"/>
                </a:schemeClr>
              </a:solidFill>
              <a:latin typeface="Avenir Next LT Pro" panose="020B0504020202020204" pitchFamily="34" charset="0"/>
            </a:endParaRPr>
          </a:p>
          <a:p>
            <a:pPr marL="342900" indent="-342900">
              <a:buFont typeface="+mj-lt"/>
              <a:buAutoNum type="alphaLcParenR"/>
            </a:pPr>
            <a:r>
              <a:rPr lang="it-IT" dirty="0">
                <a:solidFill>
                  <a:schemeClr val="tx2">
                    <a:lumMod val="50000"/>
                  </a:schemeClr>
                </a:solidFill>
                <a:latin typeface="Avenir Next LT Pro" panose="020B0504020202020204" pitchFamily="34" charset="0"/>
              </a:rPr>
              <a:t>Predisposizione di un piano di sperimentazione degli interventi di cui al punto precedente, inclusa la definizione di alcuni criteri per la valutazione dei risultati della sperimentazione. </a:t>
            </a:r>
          </a:p>
        </p:txBody>
      </p:sp>
      <p:sp>
        <p:nvSpPr>
          <p:cNvPr id="7" name="CasellaDiTesto 6">
            <a:extLst>
              <a:ext uri="{FF2B5EF4-FFF2-40B4-BE49-F238E27FC236}">
                <a16:creationId xmlns:a16="http://schemas.microsoft.com/office/drawing/2014/main" id="{D47AE852-17C6-734C-312B-766F4E728868}"/>
              </a:ext>
            </a:extLst>
          </p:cNvPr>
          <p:cNvSpPr txBox="1"/>
          <p:nvPr/>
        </p:nvSpPr>
        <p:spPr>
          <a:xfrm>
            <a:off x="2694463" y="396998"/>
            <a:ext cx="9408099" cy="1077218"/>
          </a:xfrm>
          <a:prstGeom prst="rect">
            <a:avLst/>
          </a:prstGeom>
          <a:noFill/>
        </p:spPr>
        <p:txBody>
          <a:bodyPr wrap="square" rtlCol="0">
            <a:spAutoFit/>
          </a:bodyPr>
          <a:lstStyle/>
          <a:p>
            <a:r>
              <a:rPr lang="it-IT" sz="3200" dirty="0">
                <a:solidFill>
                  <a:schemeClr val="tx2">
                    <a:lumMod val="50000"/>
                  </a:schemeClr>
                </a:solidFill>
                <a:latin typeface="Avenir Next LT Pro" panose="020B0504020202020204" pitchFamily="34" charset="0"/>
              </a:rPr>
              <a:t>MIGLIORAMENTO CONTINUO </a:t>
            </a:r>
          </a:p>
          <a:p>
            <a:r>
              <a:rPr lang="it-IT" sz="3200" dirty="0">
                <a:solidFill>
                  <a:srgbClr val="0070C0"/>
                </a:solidFill>
                <a:latin typeface="Avenir Next LT Pro" panose="020B0504020202020204" pitchFamily="34" charset="0"/>
              </a:rPr>
              <a:t>obiettivi specifici del progetto</a:t>
            </a:r>
          </a:p>
        </p:txBody>
      </p:sp>
    </p:spTree>
    <p:extLst>
      <p:ext uri="{BB962C8B-B14F-4D97-AF65-F5344CB8AC3E}">
        <p14:creationId xmlns:p14="http://schemas.microsoft.com/office/powerpoint/2010/main" val="110422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46C3D736-5775-05E0-C16A-E6B18081DA06}"/>
              </a:ext>
            </a:extLst>
          </p:cNvPr>
          <p:cNvSpPr/>
          <p:nvPr/>
        </p:nvSpPr>
        <p:spPr>
          <a:xfrm>
            <a:off x="0" y="0"/>
            <a:ext cx="2154477" cy="6858000"/>
          </a:xfrm>
          <a:prstGeom prst="rect">
            <a:avLst/>
          </a:prstGeom>
          <a:gradFill>
            <a:gsLst>
              <a:gs pos="96000">
                <a:srgbClr val="191A33"/>
              </a:gs>
              <a:gs pos="22000">
                <a:srgbClr val="1A4D93"/>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389F7136-D2EA-B627-C12C-F5E7108CC44D}"/>
              </a:ext>
            </a:extLst>
          </p:cNvPr>
          <p:cNvSpPr txBox="1"/>
          <p:nvPr/>
        </p:nvSpPr>
        <p:spPr>
          <a:xfrm>
            <a:off x="2438104" y="521408"/>
            <a:ext cx="6945923" cy="584775"/>
          </a:xfrm>
          <a:prstGeom prst="rect">
            <a:avLst/>
          </a:prstGeom>
          <a:noFill/>
        </p:spPr>
        <p:txBody>
          <a:bodyPr wrap="square" rtlCol="0">
            <a:spAutoFit/>
          </a:bodyPr>
          <a:lstStyle/>
          <a:p>
            <a:r>
              <a:rPr lang="it-IT" sz="3200" dirty="0">
                <a:solidFill>
                  <a:schemeClr val="tx2">
                    <a:lumMod val="50000"/>
                  </a:schemeClr>
                </a:solidFill>
                <a:latin typeface="Avenir Next LT Pro" panose="020B0504020202020204" pitchFamily="34" charset="0"/>
              </a:rPr>
              <a:t>LE ATTIVITA’ PROGETTUALI</a:t>
            </a:r>
          </a:p>
        </p:txBody>
      </p:sp>
      <p:sp>
        <p:nvSpPr>
          <p:cNvPr id="2" name="CasellaDiTesto 1">
            <a:extLst>
              <a:ext uri="{FF2B5EF4-FFF2-40B4-BE49-F238E27FC236}">
                <a16:creationId xmlns:a16="http://schemas.microsoft.com/office/drawing/2014/main" id="{F22EB1E0-50B9-5DD7-7D38-BF8054C78F4F}"/>
              </a:ext>
            </a:extLst>
          </p:cNvPr>
          <p:cNvSpPr txBox="1"/>
          <p:nvPr/>
        </p:nvSpPr>
        <p:spPr>
          <a:xfrm>
            <a:off x="2917893" y="1417147"/>
            <a:ext cx="8763856" cy="5078313"/>
          </a:xfrm>
          <a:prstGeom prst="rect">
            <a:avLst/>
          </a:prstGeom>
          <a:noFill/>
        </p:spPr>
        <p:txBody>
          <a:bodyPr wrap="square" rtlCol="0">
            <a:spAutoFit/>
          </a:bodyPr>
          <a:lstStyle/>
          <a:p>
            <a:pPr marL="342900" indent="-342900">
              <a:buFont typeface="+mj-lt"/>
              <a:buAutoNum type="arabicPeriod"/>
            </a:pPr>
            <a:r>
              <a:rPr lang="it-IT" dirty="0">
                <a:solidFill>
                  <a:schemeClr val="tx2">
                    <a:lumMod val="50000"/>
                  </a:schemeClr>
                </a:solidFill>
                <a:latin typeface="Avenir Next LT Pro" panose="020B0504020202020204" pitchFamily="34" charset="0"/>
              </a:rPr>
              <a:t>Costituzione del gruppo guida per la qualità (da far evolvere in presidio interno di qualità)</a:t>
            </a:r>
          </a:p>
          <a:p>
            <a:pPr marL="342900" indent="-342900">
              <a:buFont typeface="+mj-lt"/>
              <a:buAutoNum type="arabicPeriod"/>
            </a:pPr>
            <a:endParaRPr lang="it-IT" dirty="0">
              <a:solidFill>
                <a:schemeClr val="tx2">
                  <a:lumMod val="50000"/>
                </a:schemeClr>
              </a:solidFill>
              <a:latin typeface="Avenir Next LT Pro" panose="020B0504020202020204" pitchFamily="34" charset="0"/>
            </a:endParaRPr>
          </a:p>
          <a:p>
            <a:pPr marL="342900" indent="-342900">
              <a:buFont typeface="+mj-lt"/>
              <a:buAutoNum type="arabicPeriod"/>
            </a:pPr>
            <a:r>
              <a:rPr lang="it-IT" dirty="0">
                <a:solidFill>
                  <a:schemeClr val="tx2">
                    <a:lumMod val="50000"/>
                  </a:schemeClr>
                </a:solidFill>
                <a:latin typeface="Avenir Next LT Pro" panose="020B0504020202020204" pitchFamily="34" charset="0"/>
              </a:rPr>
              <a:t>Istituzionalizzazione di incontri periodici di confronto e coordinamento tra personale della Cancelleria, i magistrati e gli AUPP</a:t>
            </a:r>
          </a:p>
          <a:p>
            <a:pPr marL="342900" indent="-342900">
              <a:buFont typeface="+mj-lt"/>
              <a:buAutoNum type="arabicPeriod"/>
            </a:pPr>
            <a:r>
              <a:rPr lang="it-IT" dirty="0">
                <a:solidFill>
                  <a:schemeClr val="tx2">
                    <a:lumMod val="50000"/>
                  </a:schemeClr>
                </a:solidFill>
                <a:latin typeface="Avenir Next LT Pro" panose="020B0504020202020204" pitchFamily="34" charset="0"/>
              </a:rPr>
              <a:t>Istituzionalizzazione di incontri di auto-apprendimento per il personale della Cancelleria e gli AUPP</a:t>
            </a:r>
          </a:p>
          <a:p>
            <a:pPr marL="342900" indent="-342900">
              <a:buFont typeface="+mj-lt"/>
              <a:buAutoNum type="arabicPeriod"/>
            </a:pPr>
            <a:r>
              <a:rPr lang="it-IT" dirty="0">
                <a:solidFill>
                  <a:schemeClr val="tx2">
                    <a:lumMod val="50000"/>
                  </a:schemeClr>
                </a:solidFill>
                <a:latin typeface="Avenir Next LT Pro" panose="020B0504020202020204" pitchFamily="34" charset="0"/>
              </a:rPr>
              <a:t>Attivazione di modalità istituzionali di confronto e coordinamento con gli stakeholder </a:t>
            </a:r>
          </a:p>
          <a:p>
            <a:pPr marL="342900" indent="-342900">
              <a:buFont typeface="+mj-lt"/>
              <a:buAutoNum type="arabicPeriod"/>
            </a:pPr>
            <a:r>
              <a:rPr lang="it-IT" dirty="0">
                <a:solidFill>
                  <a:schemeClr val="tx2">
                    <a:lumMod val="50000"/>
                  </a:schemeClr>
                </a:solidFill>
                <a:latin typeface="Avenir Next LT Pro" panose="020B0504020202020204" pitchFamily="34" charset="0"/>
              </a:rPr>
              <a:t>Definizione del modello di auto-valutazione (basato su un adattamento del CAF)</a:t>
            </a:r>
          </a:p>
          <a:p>
            <a:pPr marL="342900" indent="-342900">
              <a:buFont typeface="+mj-lt"/>
              <a:buAutoNum type="arabicPeriod"/>
            </a:pPr>
            <a:endParaRPr lang="it-IT" dirty="0">
              <a:solidFill>
                <a:schemeClr val="tx2">
                  <a:lumMod val="50000"/>
                </a:schemeClr>
              </a:solidFill>
              <a:latin typeface="Avenir Next LT Pro" panose="020B0504020202020204" pitchFamily="34" charset="0"/>
            </a:endParaRPr>
          </a:p>
          <a:p>
            <a:pPr marL="342900" indent="-342900">
              <a:buFont typeface="+mj-lt"/>
              <a:buAutoNum type="arabicPeriod"/>
            </a:pPr>
            <a:r>
              <a:rPr lang="it-IT" dirty="0">
                <a:solidFill>
                  <a:schemeClr val="tx2">
                    <a:lumMod val="50000"/>
                  </a:schemeClr>
                </a:solidFill>
                <a:latin typeface="Avenir Next LT Pro" panose="020B0504020202020204" pitchFamily="34" charset="0"/>
              </a:rPr>
              <a:t>Adozione e applicazione di un modello di rilevazione del clima organizzativo interno </a:t>
            </a:r>
          </a:p>
          <a:p>
            <a:pPr marL="342900" indent="-342900">
              <a:buFont typeface="+mj-lt"/>
              <a:buAutoNum type="arabicPeriod"/>
            </a:pPr>
            <a:r>
              <a:rPr lang="it-IT" dirty="0">
                <a:solidFill>
                  <a:schemeClr val="tx2">
                    <a:lumMod val="50000"/>
                  </a:schemeClr>
                </a:solidFill>
                <a:latin typeface="Avenir Next LT Pro" panose="020B0504020202020204" pitchFamily="34" charset="0"/>
              </a:rPr>
              <a:t>Auto-valutazione secondo il modello definito (CAF adattato)</a:t>
            </a:r>
          </a:p>
          <a:p>
            <a:pPr marL="342900" indent="-342900">
              <a:buFont typeface="+mj-lt"/>
              <a:buAutoNum type="arabicPeriod"/>
            </a:pPr>
            <a:r>
              <a:rPr lang="it-IT" dirty="0">
                <a:solidFill>
                  <a:schemeClr val="tx2">
                    <a:lumMod val="50000"/>
                  </a:schemeClr>
                </a:solidFill>
                <a:latin typeface="Avenir Next LT Pro" panose="020B0504020202020204" pitchFamily="34" charset="0"/>
              </a:rPr>
              <a:t>Individuazione dei margini di miglioramento</a:t>
            </a:r>
          </a:p>
          <a:p>
            <a:pPr marL="342900" indent="-342900">
              <a:buFont typeface="+mj-lt"/>
              <a:buAutoNum type="arabicPeriod"/>
            </a:pPr>
            <a:r>
              <a:rPr lang="it-IT" dirty="0">
                <a:solidFill>
                  <a:schemeClr val="tx2">
                    <a:lumMod val="50000"/>
                  </a:schemeClr>
                </a:solidFill>
                <a:latin typeface="Avenir Next LT Pro" panose="020B0504020202020204" pitchFamily="34" charset="0"/>
              </a:rPr>
              <a:t>Predisposizione di un piano di miglioramento da integrare nel sistema della valutazione delle performance individuali e di gruppo</a:t>
            </a:r>
          </a:p>
        </p:txBody>
      </p:sp>
      <p:sp>
        <p:nvSpPr>
          <p:cNvPr id="8" name="Parentesi graffa aperta 7">
            <a:extLst>
              <a:ext uri="{FF2B5EF4-FFF2-40B4-BE49-F238E27FC236}">
                <a16:creationId xmlns:a16="http://schemas.microsoft.com/office/drawing/2014/main" id="{22F1ED68-957A-C9EC-87F8-C13961037EE5}"/>
              </a:ext>
            </a:extLst>
          </p:cNvPr>
          <p:cNvSpPr/>
          <p:nvPr/>
        </p:nvSpPr>
        <p:spPr>
          <a:xfrm>
            <a:off x="2482953" y="2384798"/>
            <a:ext cx="125003" cy="2113397"/>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9" name="Parentesi graffa aperta 8">
            <a:extLst>
              <a:ext uri="{FF2B5EF4-FFF2-40B4-BE49-F238E27FC236}">
                <a16:creationId xmlns:a16="http://schemas.microsoft.com/office/drawing/2014/main" id="{D8F4D608-E9EB-292A-1A3B-5F5F95BF8B89}"/>
              </a:ext>
            </a:extLst>
          </p:cNvPr>
          <p:cNvSpPr/>
          <p:nvPr/>
        </p:nvSpPr>
        <p:spPr>
          <a:xfrm>
            <a:off x="2514632" y="1453103"/>
            <a:ext cx="82193" cy="584775"/>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0" name="Parentesi graffa aperta 9">
            <a:extLst>
              <a:ext uri="{FF2B5EF4-FFF2-40B4-BE49-F238E27FC236}">
                <a16:creationId xmlns:a16="http://schemas.microsoft.com/office/drawing/2014/main" id="{E7A616DF-5663-9917-354D-5575C5B66E55}"/>
              </a:ext>
            </a:extLst>
          </p:cNvPr>
          <p:cNvSpPr/>
          <p:nvPr/>
        </p:nvSpPr>
        <p:spPr>
          <a:xfrm>
            <a:off x="2449594" y="4845115"/>
            <a:ext cx="207196" cy="1468525"/>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Tree>
    <p:extLst>
      <p:ext uri="{BB962C8B-B14F-4D97-AF65-F5344CB8AC3E}">
        <p14:creationId xmlns:p14="http://schemas.microsoft.com/office/powerpoint/2010/main" val="1975928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89000">
              <a:srgbClr val="16162E"/>
            </a:gs>
            <a:gs pos="0">
              <a:srgbClr val="1B5399"/>
            </a:gs>
          </a:gsLst>
          <a:lin ang="2700000" scaled="1"/>
          <a:tileRect/>
        </a:gradFill>
        <a:effectLst/>
      </p:bgPr>
    </p:bg>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056606DB-82D9-3CA9-A8CE-A3C7F39458FF}"/>
              </a:ext>
            </a:extLst>
          </p:cNvPr>
          <p:cNvSpPr txBox="1"/>
          <p:nvPr/>
        </p:nvSpPr>
        <p:spPr>
          <a:xfrm>
            <a:off x="3104443" y="4014983"/>
            <a:ext cx="5983113" cy="646331"/>
          </a:xfrm>
          <a:prstGeom prst="rect">
            <a:avLst/>
          </a:prstGeom>
          <a:noFill/>
        </p:spPr>
        <p:txBody>
          <a:bodyPr wrap="none" rtlCol="0">
            <a:spAutoFit/>
          </a:bodyPr>
          <a:lstStyle/>
          <a:p>
            <a:r>
              <a:rPr lang="it-IT" sz="3600" dirty="0">
                <a:solidFill>
                  <a:schemeClr val="bg1"/>
                </a:solidFill>
                <a:latin typeface="Avenir Next LT Pro" panose="020B0504020202020204" pitchFamily="34" charset="0"/>
              </a:rPr>
              <a:t>GRAZIE PER L’ATTENZIONE</a:t>
            </a:r>
          </a:p>
        </p:txBody>
      </p:sp>
    </p:spTree>
    <p:extLst>
      <p:ext uri="{BB962C8B-B14F-4D97-AF65-F5344CB8AC3E}">
        <p14:creationId xmlns:p14="http://schemas.microsoft.com/office/powerpoint/2010/main" val="200979055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TotalTime>
  <Words>455</Words>
  <Application>Microsoft Office PowerPoint</Application>
  <PresentationFormat>Widescreen</PresentationFormat>
  <Paragraphs>52</Paragraphs>
  <Slides>7</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7</vt:i4>
      </vt:variant>
    </vt:vector>
  </HeadingPairs>
  <TitlesOfParts>
    <vt:vector size="12" baseType="lpstr">
      <vt:lpstr>Arial</vt:lpstr>
      <vt:lpstr>Avenir Next LT Pro</vt:lpstr>
      <vt:lpstr>Calibri</vt:lpstr>
      <vt:lpstr>Calibri Light</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Alessandra Thi Mandelli</dc:creator>
  <cp:lastModifiedBy>Walter Castelnovo</cp:lastModifiedBy>
  <cp:revision>6</cp:revision>
  <dcterms:created xsi:type="dcterms:W3CDTF">2023-09-22T10:24:38Z</dcterms:created>
  <dcterms:modified xsi:type="dcterms:W3CDTF">2023-09-27T05:49:47Z</dcterms:modified>
</cp:coreProperties>
</file>